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comments/modernComment_100_0.xml" ContentType="application/vnd.ms-powerpoint.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modernComment_115_B2801C6A.xml" ContentType="application/vnd.ms-powerpoint.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 id="2147483650" r:id="rId5"/>
    <p:sldMasterId id="2147483651" r:id="rId6"/>
    <p:sldMasterId id="2147483652" r:id="rId7"/>
  </p:sldMasterIdLst>
  <p:notesMasterIdLst>
    <p:notesMasterId r:id="rId26"/>
  </p:notesMasterIdLst>
  <p:handoutMasterIdLst>
    <p:handoutMasterId r:id="rId27"/>
  </p:handoutMasterIdLst>
  <p:sldIdLst>
    <p:sldId id="256" r:id="rId8"/>
    <p:sldId id="282" r:id="rId9"/>
    <p:sldId id="268" r:id="rId10"/>
    <p:sldId id="261" r:id="rId11"/>
    <p:sldId id="274" r:id="rId12"/>
    <p:sldId id="275" r:id="rId13"/>
    <p:sldId id="276" r:id="rId14"/>
    <p:sldId id="277" r:id="rId15"/>
    <p:sldId id="279" r:id="rId16"/>
    <p:sldId id="280" r:id="rId17"/>
    <p:sldId id="266" r:id="rId18"/>
    <p:sldId id="273" r:id="rId19"/>
    <p:sldId id="263" r:id="rId20"/>
    <p:sldId id="269" r:id="rId21"/>
    <p:sldId id="265" r:id="rId22"/>
    <p:sldId id="281" r:id="rId23"/>
    <p:sldId id="257" r:id="rId24"/>
    <p:sldId id="258" r:id="rId25"/>
  </p:sldIdLst>
  <p:sldSz cx="10693400" cy="7561263"/>
  <p:notesSz cx="6858000" cy="9144000"/>
  <p:defaultTextStyle>
    <a:defPPr>
      <a:defRPr lang="de-CH"/>
    </a:defPPr>
    <a:lvl1pPr algn="r" rtl="0" fontAlgn="base">
      <a:spcBef>
        <a:spcPct val="0"/>
      </a:spcBef>
      <a:spcAft>
        <a:spcPct val="0"/>
      </a:spcAft>
      <a:defRPr sz="2100" kern="1200">
        <a:solidFill>
          <a:schemeClr val="tx1"/>
        </a:solidFill>
        <a:latin typeface="Arial" charset="0"/>
        <a:ea typeface="+mn-ea"/>
        <a:cs typeface="+mn-cs"/>
      </a:defRPr>
    </a:lvl1pPr>
    <a:lvl2pPr marL="457200" algn="r" rtl="0" fontAlgn="base">
      <a:spcBef>
        <a:spcPct val="0"/>
      </a:spcBef>
      <a:spcAft>
        <a:spcPct val="0"/>
      </a:spcAft>
      <a:defRPr sz="2100" kern="1200">
        <a:solidFill>
          <a:schemeClr val="tx1"/>
        </a:solidFill>
        <a:latin typeface="Arial" charset="0"/>
        <a:ea typeface="+mn-ea"/>
        <a:cs typeface="+mn-cs"/>
      </a:defRPr>
    </a:lvl2pPr>
    <a:lvl3pPr marL="914400" algn="r" rtl="0" fontAlgn="base">
      <a:spcBef>
        <a:spcPct val="0"/>
      </a:spcBef>
      <a:spcAft>
        <a:spcPct val="0"/>
      </a:spcAft>
      <a:defRPr sz="2100" kern="1200">
        <a:solidFill>
          <a:schemeClr val="tx1"/>
        </a:solidFill>
        <a:latin typeface="Arial" charset="0"/>
        <a:ea typeface="+mn-ea"/>
        <a:cs typeface="+mn-cs"/>
      </a:defRPr>
    </a:lvl3pPr>
    <a:lvl4pPr marL="1371600" algn="r" rtl="0" fontAlgn="base">
      <a:spcBef>
        <a:spcPct val="0"/>
      </a:spcBef>
      <a:spcAft>
        <a:spcPct val="0"/>
      </a:spcAft>
      <a:defRPr sz="2100" kern="1200">
        <a:solidFill>
          <a:schemeClr val="tx1"/>
        </a:solidFill>
        <a:latin typeface="Arial" charset="0"/>
        <a:ea typeface="+mn-ea"/>
        <a:cs typeface="+mn-cs"/>
      </a:defRPr>
    </a:lvl4pPr>
    <a:lvl5pPr marL="1828800" algn="r" rtl="0" fontAlgn="base">
      <a:spcBef>
        <a:spcPct val="0"/>
      </a:spcBef>
      <a:spcAft>
        <a:spcPct val="0"/>
      </a:spcAft>
      <a:defRPr sz="2100" kern="1200">
        <a:solidFill>
          <a:schemeClr val="tx1"/>
        </a:solidFill>
        <a:latin typeface="Arial" charset="0"/>
        <a:ea typeface="+mn-ea"/>
        <a:cs typeface="+mn-cs"/>
      </a:defRPr>
    </a:lvl5pPr>
    <a:lvl6pPr marL="2286000" algn="l" defTabSz="914400" rtl="0" eaLnBrk="1" latinLnBrk="0" hangingPunct="1">
      <a:defRPr sz="2100" kern="1200">
        <a:solidFill>
          <a:schemeClr val="tx1"/>
        </a:solidFill>
        <a:latin typeface="Arial" charset="0"/>
        <a:ea typeface="+mn-ea"/>
        <a:cs typeface="+mn-cs"/>
      </a:defRPr>
    </a:lvl6pPr>
    <a:lvl7pPr marL="2743200" algn="l" defTabSz="914400" rtl="0" eaLnBrk="1" latinLnBrk="0" hangingPunct="1">
      <a:defRPr sz="2100" kern="1200">
        <a:solidFill>
          <a:schemeClr val="tx1"/>
        </a:solidFill>
        <a:latin typeface="Arial" charset="0"/>
        <a:ea typeface="+mn-ea"/>
        <a:cs typeface="+mn-cs"/>
      </a:defRPr>
    </a:lvl7pPr>
    <a:lvl8pPr marL="3200400" algn="l" defTabSz="914400" rtl="0" eaLnBrk="1" latinLnBrk="0" hangingPunct="1">
      <a:defRPr sz="2100" kern="1200">
        <a:solidFill>
          <a:schemeClr val="tx1"/>
        </a:solidFill>
        <a:latin typeface="Arial" charset="0"/>
        <a:ea typeface="+mn-ea"/>
        <a:cs typeface="+mn-cs"/>
      </a:defRPr>
    </a:lvl8pPr>
    <a:lvl9pPr marL="3657600" algn="l" defTabSz="914400" rtl="0" eaLnBrk="1" latinLnBrk="0" hangingPunct="1">
      <a:defRPr sz="21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381">
          <p15:clr>
            <a:srgbClr val="A4A3A4"/>
          </p15:clr>
        </p15:guide>
        <p15:guide id="2" pos="3368">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44CF8CE-2D18-E5A7-F022-DD8C34F06333}" name="Marvin Marqua (s)" initials="MM" userId="S::marvin.marqua@students.fhnw.ch::a511bc8d-e005-451b-9c35-bc9c8d3af221" providerId="AD"/>
  <p188:author id="{4A8E36D2-9536-6412-7AF5-26AE3FC52F2F}" name="Sascha Frossard (s)" initials="S(" userId="S::sascha.frossard@students.fhnw.ch::03a6997f-244f-4c35-b1a9-d62c7f5ee3bd" providerId="AD"/>
  <p188:author id="{BC52CEF5-9F26-0356-8AB2-41379360791E}" name="Denis Moser (s)" initials="DM" userId="S::denis.moser@students.fhnw.ch::0f77c595-403a-4973-8ee4-3105d1f5a2b6"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BE0E3"/>
    <a:srgbClr val="333399"/>
    <a:srgbClr val="A3A3E0"/>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0DD7D6-CB53-4F9F-AA11-9224035FA3FB}" v="421" dt="2023-12-06T20:56:06.790"/>
    <p1510:client id="{39557DCF-A6F8-4127-83CA-CE780664A175}" v="2" dt="2023-12-06T19:29:06.628"/>
    <p1510:client id="{48D0B498-C8FF-420E-9DC1-682B0F8B6D0C}" v="84" dt="2023-12-06T19:16:48.661"/>
    <p1510:client id="{8B54ED05-131E-4204-AE31-1C5DAAA309AE}" v="364" dt="2023-12-06T23:16:24.019"/>
    <p1510:client id="{9EABEAFB-9EAB-6AB8-9EFB-19617AF6791D}" v="31" dt="2023-12-06T22:01:33.827"/>
    <p1510:client id="{CADBCEE0-B446-42D2-BFEF-76DBA2290C15}" v="80" dt="2023-12-06T19:48:18.8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2556" y="90"/>
      </p:cViewPr>
      <p:guideLst>
        <p:guide orient="horz" pos="2381"/>
        <p:guide pos="3368"/>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handoutMaster" Target="handoutMasters/handoutMaster1.xml"/><Relationship Id="rId30" Type="http://schemas.openxmlformats.org/officeDocument/2006/relationships/theme" Target="theme/theme1.xml"/><Relationship Id="rId8" Type="http://schemas.openxmlformats.org/officeDocument/2006/relationships/slide" Target="slides/slide1.xml"/></Relationships>
</file>

<file path=ppt/comments/modernComment_100_0.xml><?xml version="1.0" encoding="utf-8"?>
<p188:cmLst xmlns:a="http://schemas.openxmlformats.org/drawingml/2006/main" xmlns:r="http://schemas.openxmlformats.org/officeDocument/2006/relationships" xmlns:p188="http://schemas.microsoft.com/office/powerpoint/2018/8/main">
  <p188:cm id="{4A07E44F-B801-4983-B383-390BB54E530A}" authorId="{444CF8CE-2D18-E5A7-F022-DD8C34F06333}" status="resolved" created="2023-12-02T19:55:12.752" complete="100000">
    <pc:sldMkLst xmlns:pc="http://schemas.microsoft.com/office/powerpoint/2013/main/command">
      <pc:docMk/>
      <pc:sldMk cId="0" sldId="256"/>
    </pc:sldMkLst>
    <p188:replyLst>
      <p188:reply id="{5A484F59-A6EC-4442-BAEF-2DF3A8BE1893}" authorId="{4A8E36D2-9536-6412-7AF5-26AE3FC52F2F}" created="2023-12-04T09:06:05.006">
        <p188:txBody>
          <a:bodyPr/>
          <a:lstStyle/>
          <a:p>
            <a:r>
              <a:rPr lang="de-DE"/>
              <a:t>so besser?</a:t>
            </a:r>
          </a:p>
        </p188:txBody>
      </p188:reply>
      <p188:reply id="{2BDC4EDD-667D-4A54-A651-0BBC91D1B777}" authorId="{444CF8CE-2D18-E5A7-F022-DD8C34F06333}" created="2023-12-04T13:31:07.358">
        <p188:txBody>
          <a:bodyPr/>
          <a:lstStyle/>
          <a:p>
            <a:r>
              <a:rPr lang="en-US"/>
              <a:t>top danke! </a:t>
            </a:r>
          </a:p>
        </p188:txBody>
      </p188:reply>
    </p188:replyLst>
    <p188:txBody>
      <a:bodyPr/>
      <a:lstStyle/>
      <a:p>
        <a:r>
          <a:rPr lang="de-CH"/>
          <a:t>Was meint ihr, wäre es für euch okay wenn wir vielleicht die Logos ein bisschen kleiner machen? So wirkt es, finde ich, ein bisschen als wäre das eine USZ Präsentation… Hätte sonst vorgeschlagen wenn man sie kleiner rechts macht und drüber was schreibt noch wie "In collaboration with: " oderso. 
Was meint ihr?</a:t>
        </a:r>
      </a:p>
    </p188:txBody>
    <p188:extLst>
      <p:ext xmlns:p="http://schemas.openxmlformats.org/presentationml/2006/main" uri="{57CB4572-C831-44C2-8A1C-0ADB6CCDFE69}">
        <p223:reactions xmlns:p223="http://schemas.microsoft.com/office/powerpoint/2022/03/main">
          <p223:rxn type="👍">
            <p223:instance time="2023-12-04T09:01:37.208" authorId="{4A8E36D2-9536-6412-7AF5-26AE3FC52F2F}"/>
          </p223:rxn>
        </p223:reactions>
      </p:ext>
    </p188:extLst>
  </p188:cm>
</p188:cmLst>
</file>

<file path=ppt/comments/modernComment_115_B2801C6A.xml><?xml version="1.0" encoding="utf-8"?>
<p188:cmLst xmlns:a="http://schemas.openxmlformats.org/drawingml/2006/main" xmlns:r="http://schemas.openxmlformats.org/officeDocument/2006/relationships" xmlns:p188="http://schemas.microsoft.com/office/powerpoint/2018/8/main">
  <p188:cm id="{DB555EAB-5202-4F1A-9FBC-9539FEF2E3B2}" authorId="{444CF8CE-2D18-E5A7-F022-DD8C34F06333}" status="resolved" created="2023-12-02T19:52:41.215" complete="100000">
    <pc:sldMkLst xmlns:pc="http://schemas.microsoft.com/office/powerpoint/2013/main/command">
      <pc:docMk/>
      <pc:sldMk cId="2994740330" sldId="277"/>
    </pc:sldMkLst>
    <p188:replyLst>
      <p188:reply id="{59D3A31E-092B-49EF-9D40-50F3B73927D9}" authorId="{BC52CEF5-9F26-0356-8AB2-41379360791E}" created="2023-12-03T19:11:31.994">
        <p188:txBody>
          <a:bodyPr/>
          <a:lstStyle/>
          <a:p>
            <a:r>
              <a:rPr lang="en-US"/>
              <a:t>Hö hmm, ok. Dann habe ich für sie gearbeitet ☺️</a:t>
            </a:r>
          </a:p>
        </p188:txBody>
      </p188:reply>
    </p188:replyLst>
    <p188:txBody>
      <a:bodyPr/>
      <a:lstStyle/>
      <a:p>
        <a:r>
          <a:rPr lang="de-CH"/>
          <a:t>[@Denis Moser (s)] die Slide müsste, nach letzter Absprache, Selina machen. Hattest du da bereits was eingefügt? Wenn du sie machen willst müsstest dich vielleicht nochmal kurz mit ihr absprechen ☺️ Danke</a:t>
        </a:r>
      </a:p>
    </p188:txBody>
  </p188:cm>
</p188:cmLst>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ED3266-83E8-4CF2-BA0F-E4AD9D18D29C}" type="doc">
      <dgm:prSet loTypeId="urn:microsoft.com/office/officeart/2005/8/layout/hierarchy4" loCatId="hierarchy" qsTypeId="urn:microsoft.com/office/officeart/2005/8/quickstyle/simple1" qsCatId="simple" csTypeId="urn:microsoft.com/office/officeart/2005/8/colors/accent2_2" csCatId="accent2" phldr="1"/>
      <dgm:spPr/>
      <dgm:t>
        <a:bodyPr/>
        <a:lstStyle/>
        <a:p>
          <a:endParaRPr lang="en-US"/>
        </a:p>
      </dgm:t>
    </dgm:pt>
    <dgm:pt modelId="{55694486-A4A7-4EA7-935A-CEF25C556BF5}">
      <dgm:prSet phldrT="[Text]" phldr="0"/>
      <dgm:spPr/>
      <dgm:t>
        <a:bodyPr/>
        <a:lstStyle/>
        <a:p>
          <a:pPr rtl="0"/>
          <a:r>
            <a:rPr lang="en-US">
              <a:latin typeface="Arial"/>
            </a:rPr>
            <a:t>Pathology System</a:t>
          </a:r>
          <a:endParaRPr lang="en-US"/>
        </a:p>
      </dgm:t>
    </dgm:pt>
    <dgm:pt modelId="{30209FB0-94BE-478C-B884-F8C41D6E26DA}" type="parTrans" cxnId="{BAD0EFF9-1C8B-4804-85D6-94F732F702BE}">
      <dgm:prSet/>
      <dgm:spPr/>
      <dgm:t>
        <a:bodyPr/>
        <a:lstStyle/>
        <a:p>
          <a:endParaRPr lang="en-US"/>
        </a:p>
      </dgm:t>
    </dgm:pt>
    <dgm:pt modelId="{36288A21-3B36-47D8-AAFE-9718C77195A8}" type="sibTrans" cxnId="{BAD0EFF9-1C8B-4804-85D6-94F732F702BE}">
      <dgm:prSet/>
      <dgm:spPr/>
      <dgm:t>
        <a:bodyPr/>
        <a:lstStyle/>
        <a:p>
          <a:endParaRPr lang="en-US"/>
        </a:p>
      </dgm:t>
    </dgm:pt>
    <dgm:pt modelId="{0F790713-BDE1-46E3-B0DA-B52F9AF57146}">
      <dgm:prSet phldrT="[Text]" phldr="0"/>
      <dgm:spPr/>
      <dgm:t>
        <a:bodyPr/>
        <a:lstStyle/>
        <a:p>
          <a:pPr rtl="0"/>
          <a:r>
            <a:rPr lang="en-US">
              <a:latin typeface="Arial"/>
            </a:rPr>
            <a:t>Order Management System</a:t>
          </a:r>
          <a:endParaRPr lang="en-US"/>
        </a:p>
      </dgm:t>
    </dgm:pt>
    <dgm:pt modelId="{2D8987D3-934F-41F1-87F3-8CC0787C3EA8}" type="parTrans" cxnId="{4519591A-3D5A-4CE7-8702-F6D8C4D45115}">
      <dgm:prSet/>
      <dgm:spPr/>
      <dgm:t>
        <a:bodyPr/>
        <a:lstStyle/>
        <a:p>
          <a:endParaRPr lang="en-US"/>
        </a:p>
      </dgm:t>
    </dgm:pt>
    <dgm:pt modelId="{441BB4B8-C82E-4ED7-9CD5-3847C4AEF91C}" type="sibTrans" cxnId="{4519591A-3D5A-4CE7-8702-F6D8C4D45115}">
      <dgm:prSet/>
      <dgm:spPr/>
      <dgm:t>
        <a:bodyPr/>
        <a:lstStyle/>
        <a:p>
          <a:endParaRPr lang="en-US"/>
        </a:p>
      </dgm:t>
    </dgm:pt>
    <dgm:pt modelId="{CFE6219B-1903-4A82-BD01-5657AABA276B}">
      <dgm:prSet phldrT="[Text]" phldr="0"/>
      <dgm:spPr/>
      <dgm:t>
        <a:bodyPr/>
        <a:lstStyle/>
        <a:p>
          <a:r>
            <a:rPr lang="en-US">
              <a:latin typeface="Arial"/>
            </a:rPr>
            <a:t>LIMS</a:t>
          </a:r>
          <a:endParaRPr lang="en-US"/>
        </a:p>
      </dgm:t>
    </dgm:pt>
    <dgm:pt modelId="{EA58DEAB-E7F9-4BE7-B910-643EB9E910CC}" type="parTrans" cxnId="{4728A85C-92F4-4DAA-B07B-F65DB47ACB7B}">
      <dgm:prSet/>
      <dgm:spPr/>
      <dgm:t>
        <a:bodyPr/>
        <a:lstStyle/>
        <a:p>
          <a:endParaRPr lang="en-US"/>
        </a:p>
      </dgm:t>
    </dgm:pt>
    <dgm:pt modelId="{31BB7216-82F9-455E-A61A-AE5DD8D870CD}" type="sibTrans" cxnId="{4728A85C-92F4-4DAA-B07B-F65DB47ACB7B}">
      <dgm:prSet/>
      <dgm:spPr/>
      <dgm:t>
        <a:bodyPr/>
        <a:lstStyle/>
        <a:p>
          <a:endParaRPr lang="en-US"/>
        </a:p>
      </dgm:t>
    </dgm:pt>
    <dgm:pt modelId="{B4F2903E-86FF-4D9B-AFCC-11A68EDD04B8}" type="pres">
      <dgm:prSet presAssocID="{E6ED3266-83E8-4CF2-BA0F-E4AD9D18D29C}" presName="Name0" presStyleCnt="0">
        <dgm:presLayoutVars>
          <dgm:chPref val="1"/>
          <dgm:dir/>
          <dgm:animOne val="branch"/>
          <dgm:animLvl val="lvl"/>
          <dgm:resizeHandles/>
        </dgm:presLayoutVars>
      </dgm:prSet>
      <dgm:spPr/>
    </dgm:pt>
    <dgm:pt modelId="{8F646E9D-858F-40D6-8F2C-DFFAF4E942E4}" type="pres">
      <dgm:prSet presAssocID="{55694486-A4A7-4EA7-935A-CEF25C556BF5}" presName="vertOne" presStyleCnt="0"/>
      <dgm:spPr/>
    </dgm:pt>
    <dgm:pt modelId="{DE7FB2A7-241B-42E5-8A23-7A4248077F33}" type="pres">
      <dgm:prSet presAssocID="{55694486-A4A7-4EA7-935A-CEF25C556BF5}" presName="txOne" presStyleLbl="node0" presStyleIdx="0" presStyleCnt="3">
        <dgm:presLayoutVars>
          <dgm:chPref val="3"/>
        </dgm:presLayoutVars>
      </dgm:prSet>
      <dgm:spPr/>
    </dgm:pt>
    <dgm:pt modelId="{1A2020B1-7080-461A-9487-5960077B7936}" type="pres">
      <dgm:prSet presAssocID="{55694486-A4A7-4EA7-935A-CEF25C556BF5}" presName="horzOne" presStyleCnt="0"/>
      <dgm:spPr/>
    </dgm:pt>
    <dgm:pt modelId="{976F360F-2E4C-48B8-B839-C5BDAB7BD65E}" type="pres">
      <dgm:prSet presAssocID="{36288A21-3B36-47D8-AAFE-9718C77195A8}" presName="sibSpaceOne" presStyleCnt="0"/>
      <dgm:spPr/>
    </dgm:pt>
    <dgm:pt modelId="{A05A5F23-22A6-4E15-94CE-BA081B19AC20}" type="pres">
      <dgm:prSet presAssocID="{0F790713-BDE1-46E3-B0DA-B52F9AF57146}" presName="vertOne" presStyleCnt="0"/>
      <dgm:spPr/>
    </dgm:pt>
    <dgm:pt modelId="{DF06968E-51FA-486D-9C8C-3ECE3E8748E6}" type="pres">
      <dgm:prSet presAssocID="{0F790713-BDE1-46E3-B0DA-B52F9AF57146}" presName="txOne" presStyleLbl="node0" presStyleIdx="1" presStyleCnt="3">
        <dgm:presLayoutVars>
          <dgm:chPref val="3"/>
        </dgm:presLayoutVars>
      </dgm:prSet>
      <dgm:spPr/>
    </dgm:pt>
    <dgm:pt modelId="{F76849CD-3DD5-4F9A-BF6D-367F99012593}" type="pres">
      <dgm:prSet presAssocID="{0F790713-BDE1-46E3-B0DA-B52F9AF57146}" presName="horzOne" presStyleCnt="0"/>
      <dgm:spPr/>
    </dgm:pt>
    <dgm:pt modelId="{9B6A3C44-63B7-4A90-806B-61CD88EF5EFB}" type="pres">
      <dgm:prSet presAssocID="{441BB4B8-C82E-4ED7-9CD5-3847C4AEF91C}" presName="sibSpaceOne" presStyleCnt="0"/>
      <dgm:spPr/>
    </dgm:pt>
    <dgm:pt modelId="{11DAEF08-E599-4FD7-938C-4E1A2DD2B811}" type="pres">
      <dgm:prSet presAssocID="{CFE6219B-1903-4A82-BD01-5657AABA276B}" presName="vertOne" presStyleCnt="0"/>
      <dgm:spPr/>
    </dgm:pt>
    <dgm:pt modelId="{D3C7D094-04D0-4805-8D6C-E0B9BB104D00}" type="pres">
      <dgm:prSet presAssocID="{CFE6219B-1903-4A82-BD01-5657AABA276B}" presName="txOne" presStyleLbl="node0" presStyleIdx="2" presStyleCnt="3">
        <dgm:presLayoutVars>
          <dgm:chPref val="3"/>
        </dgm:presLayoutVars>
      </dgm:prSet>
      <dgm:spPr/>
    </dgm:pt>
    <dgm:pt modelId="{7218184C-AFFE-4501-96F6-0454499DE88A}" type="pres">
      <dgm:prSet presAssocID="{CFE6219B-1903-4A82-BD01-5657AABA276B}" presName="horzOne" presStyleCnt="0"/>
      <dgm:spPr/>
    </dgm:pt>
  </dgm:ptLst>
  <dgm:cxnLst>
    <dgm:cxn modelId="{4519591A-3D5A-4CE7-8702-F6D8C4D45115}" srcId="{E6ED3266-83E8-4CF2-BA0F-E4AD9D18D29C}" destId="{0F790713-BDE1-46E3-B0DA-B52F9AF57146}" srcOrd="1" destOrd="0" parTransId="{2D8987D3-934F-41F1-87F3-8CC0787C3EA8}" sibTransId="{441BB4B8-C82E-4ED7-9CD5-3847C4AEF91C}"/>
    <dgm:cxn modelId="{87342927-9E66-4C4B-ACD7-0FCE087954C1}" type="presOf" srcId="{CFE6219B-1903-4A82-BD01-5657AABA276B}" destId="{D3C7D094-04D0-4805-8D6C-E0B9BB104D00}" srcOrd="0" destOrd="0" presId="urn:microsoft.com/office/officeart/2005/8/layout/hierarchy4"/>
    <dgm:cxn modelId="{A101482F-4122-4CD3-A61F-454EFC3A565A}" type="presOf" srcId="{0F790713-BDE1-46E3-B0DA-B52F9AF57146}" destId="{DF06968E-51FA-486D-9C8C-3ECE3E8748E6}" srcOrd="0" destOrd="0" presId="urn:microsoft.com/office/officeart/2005/8/layout/hierarchy4"/>
    <dgm:cxn modelId="{1B3A123B-58FC-4F90-8090-1F4BAEAC2CFE}" type="presOf" srcId="{55694486-A4A7-4EA7-935A-CEF25C556BF5}" destId="{DE7FB2A7-241B-42E5-8A23-7A4248077F33}" srcOrd="0" destOrd="0" presId="urn:microsoft.com/office/officeart/2005/8/layout/hierarchy4"/>
    <dgm:cxn modelId="{4728A85C-92F4-4DAA-B07B-F65DB47ACB7B}" srcId="{E6ED3266-83E8-4CF2-BA0F-E4AD9D18D29C}" destId="{CFE6219B-1903-4A82-BD01-5657AABA276B}" srcOrd="2" destOrd="0" parTransId="{EA58DEAB-E7F9-4BE7-B910-643EB9E910CC}" sibTransId="{31BB7216-82F9-455E-A61A-AE5DD8D870CD}"/>
    <dgm:cxn modelId="{20B439C8-805B-4A66-A7CA-7423CF81F2A8}" type="presOf" srcId="{E6ED3266-83E8-4CF2-BA0F-E4AD9D18D29C}" destId="{B4F2903E-86FF-4D9B-AFCC-11A68EDD04B8}" srcOrd="0" destOrd="0" presId="urn:microsoft.com/office/officeart/2005/8/layout/hierarchy4"/>
    <dgm:cxn modelId="{BAD0EFF9-1C8B-4804-85D6-94F732F702BE}" srcId="{E6ED3266-83E8-4CF2-BA0F-E4AD9D18D29C}" destId="{55694486-A4A7-4EA7-935A-CEF25C556BF5}" srcOrd="0" destOrd="0" parTransId="{30209FB0-94BE-478C-B884-F8C41D6E26DA}" sibTransId="{36288A21-3B36-47D8-AAFE-9718C77195A8}"/>
    <dgm:cxn modelId="{3B4154BF-0329-4D5B-AA05-39936BA59ADE}" type="presParOf" srcId="{B4F2903E-86FF-4D9B-AFCC-11A68EDD04B8}" destId="{8F646E9D-858F-40D6-8F2C-DFFAF4E942E4}" srcOrd="0" destOrd="0" presId="urn:microsoft.com/office/officeart/2005/8/layout/hierarchy4"/>
    <dgm:cxn modelId="{81BCA7C1-A0C4-493F-97ED-CB657AC63470}" type="presParOf" srcId="{8F646E9D-858F-40D6-8F2C-DFFAF4E942E4}" destId="{DE7FB2A7-241B-42E5-8A23-7A4248077F33}" srcOrd="0" destOrd="0" presId="urn:microsoft.com/office/officeart/2005/8/layout/hierarchy4"/>
    <dgm:cxn modelId="{3494620B-B36F-4F5D-BCB3-E63031DE442B}" type="presParOf" srcId="{8F646E9D-858F-40D6-8F2C-DFFAF4E942E4}" destId="{1A2020B1-7080-461A-9487-5960077B7936}" srcOrd="1" destOrd="0" presId="urn:microsoft.com/office/officeart/2005/8/layout/hierarchy4"/>
    <dgm:cxn modelId="{B4D108A1-4B11-4309-8489-758EFB837291}" type="presParOf" srcId="{B4F2903E-86FF-4D9B-AFCC-11A68EDD04B8}" destId="{976F360F-2E4C-48B8-B839-C5BDAB7BD65E}" srcOrd="1" destOrd="0" presId="urn:microsoft.com/office/officeart/2005/8/layout/hierarchy4"/>
    <dgm:cxn modelId="{A3F1C8AB-F1A6-4CD1-BFB7-BE947819E92E}" type="presParOf" srcId="{B4F2903E-86FF-4D9B-AFCC-11A68EDD04B8}" destId="{A05A5F23-22A6-4E15-94CE-BA081B19AC20}" srcOrd="2" destOrd="0" presId="urn:microsoft.com/office/officeart/2005/8/layout/hierarchy4"/>
    <dgm:cxn modelId="{3D617637-6C3F-42F9-AB08-DB8CAEB27B74}" type="presParOf" srcId="{A05A5F23-22A6-4E15-94CE-BA081B19AC20}" destId="{DF06968E-51FA-486D-9C8C-3ECE3E8748E6}" srcOrd="0" destOrd="0" presId="urn:microsoft.com/office/officeart/2005/8/layout/hierarchy4"/>
    <dgm:cxn modelId="{4B958DF7-3EDA-4921-A1F3-B8E1E968BF29}" type="presParOf" srcId="{A05A5F23-22A6-4E15-94CE-BA081B19AC20}" destId="{F76849CD-3DD5-4F9A-BF6D-367F99012593}" srcOrd="1" destOrd="0" presId="urn:microsoft.com/office/officeart/2005/8/layout/hierarchy4"/>
    <dgm:cxn modelId="{C64BFAD4-60C2-4E34-A9D4-74498E9105F0}" type="presParOf" srcId="{B4F2903E-86FF-4D9B-AFCC-11A68EDD04B8}" destId="{9B6A3C44-63B7-4A90-806B-61CD88EF5EFB}" srcOrd="3" destOrd="0" presId="urn:microsoft.com/office/officeart/2005/8/layout/hierarchy4"/>
    <dgm:cxn modelId="{24323F00-A04D-4251-A2ED-86B943FC55DD}" type="presParOf" srcId="{B4F2903E-86FF-4D9B-AFCC-11A68EDD04B8}" destId="{11DAEF08-E599-4FD7-938C-4E1A2DD2B811}" srcOrd="4" destOrd="0" presId="urn:microsoft.com/office/officeart/2005/8/layout/hierarchy4"/>
    <dgm:cxn modelId="{62EC571E-12A8-473E-BB9C-7E6B35530D7C}" type="presParOf" srcId="{11DAEF08-E599-4FD7-938C-4E1A2DD2B811}" destId="{D3C7D094-04D0-4805-8D6C-E0B9BB104D00}" srcOrd="0" destOrd="0" presId="urn:microsoft.com/office/officeart/2005/8/layout/hierarchy4"/>
    <dgm:cxn modelId="{A8DCA072-CD28-48D6-A1D4-7FC6C2B3A496}" type="presParOf" srcId="{11DAEF08-E599-4FD7-938C-4E1A2DD2B811}" destId="{7218184C-AFFE-4501-96F6-0454499DE88A}"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501E389-385C-4B13-B04E-562FA8669D27}" type="doc">
      <dgm:prSet loTypeId="urn:microsoft.com/office/officeart/2005/8/layout/hierarchy4" loCatId="hierarchy" qsTypeId="urn:microsoft.com/office/officeart/2005/8/quickstyle/simple1" qsCatId="simple" csTypeId="urn:microsoft.com/office/officeart/2005/8/colors/accent2_2" csCatId="accent2" phldr="1"/>
      <dgm:spPr/>
      <dgm:t>
        <a:bodyPr/>
        <a:lstStyle/>
        <a:p>
          <a:endParaRPr lang="en-US"/>
        </a:p>
      </dgm:t>
    </dgm:pt>
    <dgm:pt modelId="{54141532-1F4A-4369-A044-5AC094EC6FBD}">
      <dgm:prSet phldrT="[Text]" phldr="0"/>
      <dgm:spPr/>
      <dgm:t>
        <a:bodyPr/>
        <a:lstStyle/>
        <a:p>
          <a:r>
            <a:rPr lang="en-US">
              <a:latin typeface="Arial"/>
            </a:rPr>
            <a:t>UI</a:t>
          </a:r>
          <a:endParaRPr lang="en-US"/>
        </a:p>
      </dgm:t>
    </dgm:pt>
    <dgm:pt modelId="{099FC4A2-9269-49F8-BF61-5247E8AD369C}" type="parTrans" cxnId="{3974A1F7-FDD9-4E07-869D-D1F7E2A4885E}">
      <dgm:prSet/>
      <dgm:spPr/>
      <dgm:t>
        <a:bodyPr/>
        <a:lstStyle/>
        <a:p>
          <a:endParaRPr lang="en-US"/>
        </a:p>
      </dgm:t>
    </dgm:pt>
    <dgm:pt modelId="{81EFADC4-F3ED-4253-9426-36A00AB5D55D}" type="sibTrans" cxnId="{3974A1F7-FDD9-4E07-869D-D1F7E2A4885E}">
      <dgm:prSet/>
      <dgm:spPr/>
      <dgm:t>
        <a:bodyPr/>
        <a:lstStyle/>
        <a:p>
          <a:endParaRPr lang="en-US"/>
        </a:p>
      </dgm:t>
    </dgm:pt>
    <dgm:pt modelId="{BED53678-0F3A-4BBF-8AE5-75946DB644AA}">
      <dgm:prSet phldrT="[Text]" phldr="0"/>
      <dgm:spPr/>
      <dgm:t>
        <a:bodyPr/>
        <a:lstStyle/>
        <a:p>
          <a:pPr rtl="0"/>
          <a:r>
            <a:rPr lang="en-US">
              <a:latin typeface="Arial"/>
            </a:rPr>
            <a:t>Workflow Engine</a:t>
          </a:r>
          <a:endParaRPr lang="en-US"/>
        </a:p>
      </dgm:t>
    </dgm:pt>
    <dgm:pt modelId="{BF0917EB-996E-4115-A6B0-3572A507CBAD}" type="parTrans" cxnId="{D0B90408-75AF-4EBB-BF52-73DE36386E31}">
      <dgm:prSet/>
      <dgm:spPr/>
      <dgm:t>
        <a:bodyPr/>
        <a:lstStyle/>
        <a:p>
          <a:endParaRPr lang="en-US"/>
        </a:p>
      </dgm:t>
    </dgm:pt>
    <dgm:pt modelId="{19B127BF-FF51-4ECA-AB68-01047FAD56E5}" type="sibTrans" cxnId="{D0B90408-75AF-4EBB-BF52-73DE36386E31}">
      <dgm:prSet/>
      <dgm:spPr/>
      <dgm:t>
        <a:bodyPr/>
        <a:lstStyle/>
        <a:p>
          <a:endParaRPr lang="en-US"/>
        </a:p>
      </dgm:t>
    </dgm:pt>
    <dgm:pt modelId="{78CDD31D-6962-4B61-9EBF-3840CF7CFB86}">
      <dgm:prSet phldrT="[Text]" phldr="0"/>
      <dgm:spPr/>
      <dgm:t>
        <a:bodyPr/>
        <a:lstStyle/>
        <a:p>
          <a:pPr rtl="0"/>
          <a:r>
            <a:rPr lang="en-US">
              <a:latin typeface="Arial"/>
            </a:rPr>
            <a:t>API Layer</a:t>
          </a:r>
          <a:endParaRPr lang="en-US"/>
        </a:p>
      </dgm:t>
    </dgm:pt>
    <dgm:pt modelId="{7F97A029-A897-4E63-8D8D-11D432572817}" type="parTrans" cxnId="{92E28507-849C-4EF1-85B4-9C55FE7D3311}">
      <dgm:prSet/>
      <dgm:spPr/>
      <dgm:t>
        <a:bodyPr/>
        <a:lstStyle/>
        <a:p>
          <a:endParaRPr lang="en-US"/>
        </a:p>
      </dgm:t>
    </dgm:pt>
    <dgm:pt modelId="{68351498-3389-4601-8FF6-39F01D624C6C}" type="sibTrans" cxnId="{92E28507-849C-4EF1-85B4-9C55FE7D3311}">
      <dgm:prSet/>
      <dgm:spPr/>
      <dgm:t>
        <a:bodyPr/>
        <a:lstStyle/>
        <a:p>
          <a:endParaRPr lang="en-US"/>
        </a:p>
      </dgm:t>
    </dgm:pt>
    <dgm:pt modelId="{0AF40895-CA6C-4C6E-8F7C-225F524F71CE}">
      <dgm:prSet phldrT="[Text]" phldr="0"/>
      <dgm:spPr/>
      <dgm:t>
        <a:bodyPr/>
        <a:lstStyle/>
        <a:p>
          <a:pPr rtl="0"/>
          <a:r>
            <a:rPr lang="en-US">
              <a:latin typeface="Arial"/>
            </a:rPr>
            <a:t>Pathology System</a:t>
          </a:r>
          <a:endParaRPr lang="en-US"/>
        </a:p>
      </dgm:t>
    </dgm:pt>
    <dgm:pt modelId="{78A9171E-DCCB-448A-840D-29F8812D524C}" type="parTrans" cxnId="{A07CF719-FF3C-4AD1-BA02-7AB296E50305}">
      <dgm:prSet/>
      <dgm:spPr/>
      <dgm:t>
        <a:bodyPr/>
        <a:lstStyle/>
        <a:p>
          <a:endParaRPr lang="en-US"/>
        </a:p>
      </dgm:t>
    </dgm:pt>
    <dgm:pt modelId="{5C0D2AD3-AFB0-421F-8ABD-D5B0E76A5339}" type="sibTrans" cxnId="{A07CF719-FF3C-4AD1-BA02-7AB296E50305}">
      <dgm:prSet/>
      <dgm:spPr/>
      <dgm:t>
        <a:bodyPr/>
        <a:lstStyle/>
        <a:p>
          <a:endParaRPr lang="en-US"/>
        </a:p>
      </dgm:t>
    </dgm:pt>
    <dgm:pt modelId="{24AA59D1-468A-4BB9-A16C-B8AC07A5988D}">
      <dgm:prSet phldrT="[Text]" phldr="0"/>
      <dgm:spPr/>
      <dgm:t>
        <a:bodyPr/>
        <a:lstStyle/>
        <a:p>
          <a:pPr rtl="0"/>
          <a:r>
            <a:rPr lang="en-US">
              <a:latin typeface="Arial"/>
            </a:rPr>
            <a:t>Order Management System</a:t>
          </a:r>
          <a:endParaRPr lang="en-US"/>
        </a:p>
      </dgm:t>
    </dgm:pt>
    <dgm:pt modelId="{3F27C722-1C4B-4CCF-84B3-68011812F458}" type="parTrans" cxnId="{DCE639E9-CA7D-465F-9A6B-98B64B42E8A9}">
      <dgm:prSet/>
      <dgm:spPr/>
      <dgm:t>
        <a:bodyPr/>
        <a:lstStyle/>
        <a:p>
          <a:endParaRPr lang="en-US"/>
        </a:p>
      </dgm:t>
    </dgm:pt>
    <dgm:pt modelId="{0634D2B3-CD07-4A9C-BF43-55CBBBC2E9CB}" type="sibTrans" cxnId="{DCE639E9-CA7D-465F-9A6B-98B64B42E8A9}">
      <dgm:prSet/>
      <dgm:spPr/>
      <dgm:t>
        <a:bodyPr/>
        <a:lstStyle/>
        <a:p>
          <a:endParaRPr lang="en-US"/>
        </a:p>
      </dgm:t>
    </dgm:pt>
    <dgm:pt modelId="{05062D52-A70C-429C-B08A-8D9D84F06DB9}">
      <dgm:prSet phldrT="[Text]" phldr="0"/>
      <dgm:spPr/>
      <dgm:t>
        <a:bodyPr/>
        <a:lstStyle/>
        <a:p>
          <a:r>
            <a:rPr lang="en-US">
              <a:latin typeface="Arial"/>
            </a:rPr>
            <a:t>LIMS</a:t>
          </a:r>
          <a:endParaRPr lang="en-US"/>
        </a:p>
      </dgm:t>
    </dgm:pt>
    <dgm:pt modelId="{847D08BE-C138-4F76-97EA-8094511237DF}" type="parTrans" cxnId="{E9B353DC-74FA-471A-8C4C-1BDFC91BA6F9}">
      <dgm:prSet/>
      <dgm:spPr/>
      <dgm:t>
        <a:bodyPr/>
        <a:lstStyle/>
        <a:p>
          <a:endParaRPr lang="en-US"/>
        </a:p>
      </dgm:t>
    </dgm:pt>
    <dgm:pt modelId="{1DE3EB1C-1A16-4A8D-ACCA-FB81014800D5}" type="sibTrans" cxnId="{E9B353DC-74FA-471A-8C4C-1BDFC91BA6F9}">
      <dgm:prSet/>
      <dgm:spPr/>
      <dgm:t>
        <a:bodyPr/>
        <a:lstStyle/>
        <a:p>
          <a:endParaRPr lang="en-US"/>
        </a:p>
      </dgm:t>
    </dgm:pt>
    <dgm:pt modelId="{503297F1-EF41-403C-99B8-EA5707EE7B72}" type="pres">
      <dgm:prSet presAssocID="{C501E389-385C-4B13-B04E-562FA8669D27}" presName="Name0" presStyleCnt="0">
        <dgm:presLayoutVars>
          <dgm:chPref val="1"/>
          <dgm:dir/>
          <dgm:animOne val="branch"/>
          <dgm:animLvl val="lvl"/>
          <dgm:resizeHandles/>
        </dgm:presLayoutVars>
      </dgm:prSet>
      <dgm:spPr/>
    </dgm:pt>
    <dgm:pt modelId="{163089A5-B190-46A0-A98B-EC89A150A229}" type="pres">
      <dgm:prSet presAssocID="{54141532-1F4A-4369-A044-5AC094EC6FBD}" presName="vertOne" presStyleCnt="0"/>
      <dgm:spPr/>
    </dgm:pt>
    <dgm:pt modelId="{5D50A2AB-7CE4-4F82-B295-5A56BFBE502F}" type="pres">
      <dgm:prSet presAssocID="{54141532-1F4A-4369-A044-5AC094EC6FBD}" presName="txOne" presStyleLbl="node0" presStyleIdx="0" presStyleCnt="1">
        <dgm:presLayoutVars>
          <dgm:chPref val="3"/>
        </dgm:presLayoutVars>
      </dgm:prSet>
      <dgm:spPr/>
    </dgm:pt>
    <dgm:pt modelId="{0BBD1251-D06D-4851-8122-F67E5059E92D}" type="pres">
      <dgm:prSet presAssocID="{54141532-1F4A-4369-A044-5AC094EC6FBD}" presName="parTransOne" presStyleCnt="0"/>
      <dgm:spPr/>
    </dgm:pt>
    <dgm:pt modelId="{3F31899C-3DFA-47DA-876F-18EE19D7424D}" type="pres">
      <dgm:prSet presAssocID="{54141532-1F4A-4369-A044-5AC094EC6FBD}" presName="horzOne" presStyleCnt="0"/>
      <dgm:spPr/>
    </dgm:pt>
    <dgm:pt modelId="{4AD08F85-8A2E-426D-95A0-E8207CCF19B8}" type="pres">
      <dgm:prSet presAssocID="{BED53678-0F3A-4BBF-8AE5-75946DB644AA}" presName="vertTwo" presStyleCnt="0"/>
      <dgm:spPr/>
    </dgm:pt>
    <dgm:pt modelId="{05DEC8DA-8AF9-4E3A-AFD3-C0AED600993F}" type="pres">
      <dgm:prSet presAssocID="{BED53678-0F3A-4BBF-8AE5-75946DB644AA}" presName="txTwo" presStyleLbl="node2" presStyleIdx="0" presStyleCnt="1">
        <dgm:presLayoutVars>
          <dgm:chPref val="3"/>
        </dgm:presLayoutVars>
      </dgm:prSet>
      <dgm:spPr/>
    </dgm:pt>
    <dgm:pt modelId="{6728B311-82C7-42FA-A93C-9E8A4CC31C47}" type="pres">
      <dgm:prSet presAssocID="{BED53678-0F3A-4BBF-8AE5-75946DB644AA}" presName="parTransTwo" presStyleCnt="0"/>
      <dgm:spPr/>
    </dgm:pt>
    <dgm:pt modelId="{04AD2843-0D5D-4E45-B248-01534E2D31D3}" type="pres">
      <dgm:prSet presAssocID="{BED53678-0F3A-4BBF-8AE5-75946DB644AA}" presName="horzTwo" presStyleCnt="0"/>
      <dgm:spPr/>
    </dgm:pt>
    <dgm:pt modelId="{C7A58317-7B1C-4808-8515-C63C8DC13F20}" type="pres">
      <dgm:prSet presAssocID="{78CDD31D-6962-4B61-9EBF-3840CF7CFB86}" presName="vertThree" presStyleCnt="0"/>
      <dgm:spPr/>
    </dgm:pt>
    <dgm:pt modelId="{312149ED-06E9-412E-BB15-D12E1D13314C}" type="pres">
      <dgm:prSet presAssocID="{78CDD31D-6962-4B61-9EBF-3840CF7CFB86}" presName="txThree" presStyleLbl="node3" presStyleIdx="0" presStyleCnt="1">
        <dgm:presLayoutVars>
          <dgm:chPref val="3"/>
        </dgm:presLayoutVars>
      </dgm:prSet>
      <dgm:spPr/>
    </dgm:pt>
    <dgm:pt modelId="{B4A83D64-2360-4A8F-BEAD-1C84E94F2B49}" type="pres">
      <dgm:prSet presAssocID="{78CDD31D-6962-4B61-9EBF-3840CF7CFB86}" presName="parTransThree" presStyleCnt="0"/>
      <dgm:spPr/>
    </dgm:pt>
    <dgm:pt modelId="{205355A1-B238-4667-BC1B-E177F3296D04}" type="pres">
      <dgm:prSet presAssocID="{78CDD31D-6962-4B61-9EBF-3840CF7CFB86}" presName="horzThree" presStyleCnt="0"/>
      <dgm:spPr/>
    </dgm:pt>
    <dgm:pt modelId="{61D7F299-0F5F-4B68-B5A4-7B8C673F65BA}" type="pres">
      <dgm:prSet presAssocID="{0AF40895-CA6C-4C6E-8F7C-225F524F71CE}" presName="vertFour" presStyleCnt="0">
        <dgm:presLayoutVars>
          <dgm:chPref val="3"/>
        </dgm:presLayoutVars>
      </dgm:prSet>
      <dgm:spPr/>
    </dgm:pt>
    <dgm:pt modelId="{3DB5FD92-7987-493D-B6E1-269B70C6FE4D}" type="pres">
      <dgm:prSet presAssocID="{0AF40895-CA6C-4C6E-8F7C-225F524F71CE}" presName="txFour" presStyleLbl="node4" presStyleIdx="0" presStyleCnt="3">
        <dgm:presLayoutVars>
          <dgm:chPref val="3"/>
        </dgm:presLayoutVars>
      </dgm:prSet>
      <dgm:spPr/>
    </dgm:pt>
    <dgm:pt modelId="{9BFD8CF1-9556-451D-87E4-DE2667B8308B}" type="pres">
      <dgm:prSet presAssocID="{0AF40895-CA6C-4C6E-8F7C-225F524F71CE}" presName="horzFour" presStyleCnt="0"/>
      <dgm:spPr/>
    </dgm:pt>
    <dgm:pt modelId="{1F9C559C-B7A7-4EA4-84C7-F258310018CC}" type="pres">
      <dgm:prSet presAssocID="{5C0D2AD3-AFB0-421F-8ABD-D5B0E76A5339}" presName="sibSpaceFour" presStyleCnt="0"/>
      <dgm:spPr/>
    </dgm:pt>
    <dgm:pt modelId="{A78DBA5E-E686-4462-A255-738788B88689}" type="pres">
      <dgm:prSet presAssocID="{24AA59D1-468A-4BB9-A16C-B8AC07A5988D}" presName="vertFour" presStyleCnt="0">
        <dgm:presLayoutVars>
          <dgm:chPref val="3"/>
        </dgm:presLayoutVars>
      </dgm:prSet>
      <dgm:spPr/>
    </dgm:pt>
    <dgm:pt modelId="{E0DA1470-4D12-46E7-8C44-6FDDBA08C8F9}" type="pres">
      <dgm:prSet presAssocID="{24AA59D1-468A-4BB9-A16C-B8AC07A5988D}" presName="txFour" presStyleLbl="node4" presStyleIdx="1" presStyleCnt="3">
        <dgm:presLayoutVars>
          <dgm:chPref val="3"/>
        </dgm:presLayoutVars>
      </dgm:prSet>
      <dgm:spPr/>
    </dgm:pt>
    <dgm:pt modelId="{F7787D97-B005-40ED-89CE-E2FE9891A906}" type="pres">
      <dgm:prSet presAssocID="{24AA59D1-468A-4BB9-A16C-B8AC07A5988D}" presName="horzFour" presStyleCnt="0"/>
      <dgm:spPr/>
    </dgm:pt>
    <dgm:pt modelId="{B8B5BDFB-C6F9-4334-969F-6610E99BC1B8}" type="pres">
      <dgm:prSet presAssocID="{0634D2B3-CD07-4A9C-BF43-55CBBBC2E9CB}" presName="sibSpaceFour" presStyleCnt="0"/>
      <dgm:spPr/>
    </dgm:pt>
    <dgm:pt modelId="{7523965C-C810-410E-978D-298ED7B9F855}" type="pres">
      <dgm:prSet presAssocID="{05062D52-A70C-429C-B08A-8D9D84F06DB9}" presName="vertFour" presStyleCnt="0">
        <dgm:presLayoutVars>
          <dgm:chPref val="3"/>
        </dgm:presLayoutVars>
      </dgm:prSet>
      <dgm:spPr/>
    </dgm:pt>
    <dgm:pt modelId="{30B8B661-C081-4887-9C9B-4A7A953FB3A7}" type="pres">
      <dgm:prSet presAssocID="{05062D52-A70C-429C-B08A-8D9D84F06DB9}" presName="txFour" presStyleLbl="node4" presStyleIdx="2" presStyleCnt="3">
        <dgm:presLayoutVars>
          <dgm:chPref val="3"/>
        </dgm:presLayoutVars>
      </dgm:prSet>
      <dgm:spPr/>
    </dgm:pt>
    <dgm:pt modelId="{E1B373A9-79F9-44E6-A0C2-D85934EF42A3}" type="pres">
      <dgm:prSet presAssocID="{05062D52-A70C-429C-B08A-8D9D84F06DB9}" presName="horzFour" presStyleCnt="0"/>
      <dgm:spPr/>
    </dgm:pt>
  </dgm:ptLst>
  <dgm:cxnLst>
    <dgm:cxn modelId="{92E28507-849C-4EF1-85B4-9C55FE7D3311}" srcId="{BED53678-0F3A-4BBF-8AE5-75946DB644AA}" destId="{78CDD31D-6962-4B61-9EBF-3840CF7CFB86}" srcOrd="0" destOrd="0" parTransId="{7F97A029-A897-4E63-8D8D-11D432572817}" sibTransId="{68351498-3389-4601-8FF6-39F01D624C6C}"/>
    <dgm:cxn modelId="{D0B90408-75AF-4EBB-BF52-73DE36386E31}" srcId="{54141532-1F4A-4369-A044-5AC094EC6FBD}" destId="{BED53678-0F3A-4BBF-8AE5-75946DB644AA}" srcOrd="0" destOrd="0" parTransId="{BF0917EB-996E-4115-A6B0-3572A507CBAD}" sibTransId="{19B127BF-FF51-4ECA-AB68-01047FAD56E5}"/>
    <dgm:cxn modelId="{A07CF719-FF3C-4AD1-BA02-7AB296E50305}" srcId="{78CDD31D-6962-4B61-9EBF-3840CF7CFB86}" destId="{0AF40895-CA6C-4C6E-8F7C-225F524F71CE}" srcOrd="0" destOrd="0" parTransId="{78A9171E-DCCB-448A-840D-29F8812D524C}" sibTransId="{5C0D2AD3-AFB0-421F-8ABD-D5B0E76A5339}"/>
    <dgm:cxn modelId="{45CBBD30-DC24-484E-A302-0B670A5F375C}" type="presOf" srcId="{BED53678-0F3A-4BBF-8AE5-75946DB644AA}" destId="{05DEC8DA-8AF9-4E3A-AFD3-C0AED600993F}" srcOrd="0" destOrd="0" presId="urn:microsoft.com/office/officeart/2005/8/layout/hierarchy4"/>
    <dgm:cxn modelId="{C240D935-9EEC-4389-BA71-F5EEFD0BFE71}" type="presOf" srcId="{C501E389-385C-4B13-B04E-562FA8669D27}" destId="{503297F1-EF41-403C-99B8-EA5707EE7B72}" srcOrd="0" destOrd="0" presId="urn:microsoft.com/office/officeart/2005/8/layout/hierarchy4"/>
    <dgm:cxn modelId="{5B838B64-E7BF-4518-9865-20F2F079751A}" type="presOf" srcId="{54141532-1F4A-4369-A044-5AC094EC6FBD}" destId="{5D50A2AB-7CE4-4F82-B295-5A56BFBE502F}" srcOrd="0" destOrd="0" presId="urn:microsoft.com/office/officeart/2005/8/layout/hierarchy4"/>
    <dgm:cxn modelId="{770CB06C-53F0-4534-85C3-D42309ABDF49}" type="presOf" srcId="{78CDD31D-6962-4B61-9EBF-3840CF7CFB86}" destId="{312149ED-06E9-412E-BB15-D12E1D13314C}" srcOrd="0" destOrd="0" presId="urn:microsoft.com/office/officeart/2005/8/layout/hierarchy4"/>
    <dgm:cxn modelId="{67766771-2623-42A2-8819-5BBE39DC1759}" type="presOf" srcId="{24AA59D1-468A-4BB9-A16C-B8AC07A5988D}" destId="{E0DA1470-4D12-46E7-8C44-6FDDBA08C8F9}" srcOrd="0" destOrd="0" presId="urn:microsoft.com/office/officeart/2005/8/layout/hierarchy4"/>
    <dgm:cxn modelId="{4BD5A58C-429C-4A97-B40F-2634CB87BEB0}" type="presOf" srcId="{05062D52-A70C-429C-B08A-8D9D84F06DB9}" destId="{30B8B661-C081-4887-9C9B-4A7A953FB3A7}" srcOrd="0" destOrd="0" presId="urn:microsoft.com/office/officeart/2005/8/layout/hierarchy4"/>
    <dgm:cxn modelId="{88D7EB9F-FA26-4D3D-AFD3-159091B33286}" type="presOf" srcId="{0AF40895-CA6C-4C6E-8F7C-225F524F71CE}" destId="{3DB5FD92-7987-493D-B6E1-269B70C6FE4D}" srcOrd="0" destOrd="0" presId="urn:microsoft.com/office/officeart/2005/8/layout/hierarchy4"/>
    <dgm:cxn modelId="{E9B353DC-74FA-471A-8C4C-1BDFC91BA6F9}" srcId="{78CDD31D-6962-4B61-9EBF-3840CF7CFB86}" destId="{05062D52-A70C-429C-B08A-8D9D84F06DB9}" srcOrd="2" destOrd="0" parTransId="{847D08BE-C138-4F76-97EA-8094511237DF}" sibTransId="{1DE3EB1C-1A16-4A8D-ACCA-FB81014800D5}"/>
    <dgm:cxn modelId="{DCE639E9-CA7D-465F-9A6B-98B64B42E8A9}" srcId="{78CDD31D-6962-4B61-9EBF-3840CF7CFB86}" destId="{24AA59D1-468A-4BB9-A16C-B8AC07A5988D}" srcOrd="1" destOrd="0" parTransId="{3F27C722-1C4B-4CCF-84B3-68011812F458}" sibTransId="{0634D2B3-CD07-4A9C-BF43-55CBBBC2E9CB}"/>
    <dgm:cxn modelId="{3974A1F7-FDD9-4E07-869D-D1F7E2A4885E}" srcId="{C501E389-385C-4B13-B04E-562FA8669D27}" destId="{54141532-1F4A-4369-A044-5AC094EC6FBD}" srcOrd="0" destOrd="0" parTransId="{099FC4A2-9269-49F8-BF61-5247E8AD369C}" sibTransId="{81EFADC4-F3ED-4253-9426-36A00AB5D55D}"/>
    <dgm:cxn modelId="{97692C19-74C4-4F36-97F1-EF7DA3F75844}" type="presParOf" srcId="{503297F1-EF41-403C-99B8-EA5707EE7B72}" destId="{163089A5-B190-46A0-A98B-EC89A150A229}" srcOrd="0" destOrd="0" presId="urn:microsoft.com/office/officeart/2005/8/layout/hierarchy4"/>
    <dgm:cxn modelId="{98CDC5D1-D9EA-475E-8D15-DF7F0A11BB93}" type="presParOf" srcId="{163089A5-B190-46A0-A98B-EC89A150A229}" destId="{5D50A2AB-7CE4-4F82-B295-5A56BFBE502F}" srcOrd="0" destOrd="0" presId="urn:microsoft.com/office/officeart/2005/8/layout/hierarchy4"/>
    <dgm:cxn modelId="{D30A1F32-D926-4AB3-98B4-4E667C4C9E8D}" type="presParOf" srcId="{163089A5-B190-46A0-A98B-EC89A150A229}" destId="{0BBD1251-D06D-4851-8122-F67E5059E92D}" srcOrd="1" destOrd="0" presId="urn:microsoft.com/office/officeart/2005/8/layout/hierarchy4"/>
    <dgm:cxn modelId="{FA45D289-5762-4769-923D-B1489BF8D971}" type="presParOf" srcId="{163089A5-B190-46A0-A98B-EC89A150A229}" destId="{3F31899C-3DFA-47DA-876F-18EE19D7424D}" srcOrd="2" destOrd="0" presId="urn:microsoft.com/office/officeart/2005/8/layout/hierarchy4"/>
    <dgm:cxn modelId="{83CACA5B-6269-431F-B3A3-0C496D8DABED}" type="presParOf" srcId="{3F31899C-3DFA-47DA-876F-18EE19D7424D}" destId="{4AD08F85-8A2E-426D-95A0-E8207CCF19B8}" srcOrd="0" destOrd="0" presId="urn:microsoft.com/office/officeart/2005/8/layout/hierarchy4"/>
    <dgm:cxn modelId="{21513D21-6B35-48EE-8941-F2D427E6EFFD}" type="presParOf" srcId="{4AD08F85-8A2E-426D-95A0-E8207CCF19B8}" destId="{05DEC8DA-8AF9-4E3A-AFD3-C0AED600993F}" srcOrd="0" destOrd="0" presId="urn:microsoft.com/office/officeart/2005/8/layout/hierarchy4"/>
    <dgm:cxn modelId="{ECE8E115-10BB-473A-8836-D0D88D1B8737}" type="presParOf" srcId="{4AD08F85-8A2E-426D-95A0-E8207CCF19B8}" destId="{6728B311-82C7-42FA-A93C-9E8A4CC31C47}" srcOrd="1" destOrd="0" presId="urn:microsoft.com/office/officeart/2005/8/layout/hierarchy4"/>
    <dgm:cxn modelId="{8E907F61-E53C-4033-9501-B7F72B012E46}" type="presParOf" srcId="{4AD08F85-8A2E-426D-95A0-E8207CCF19B8}" destId="{04AD2843-0D5D-4E45-B248-01534E2D31D3}" srcOrd="2" destOrd="0" presId="urn:microsoft.com/office/officeart/2005/8/layout/hierarchy4"/>
    <dgm:cxn modelId="{682A3E0C-09A7-4F9B-80C5-0701736C9138}" type="presParOf" srcId="{04AD2843-0D5D-4E45-B248-01534E2D31D3}" destId="{C7A58317-7B1C-4808-8515-C63C8DC13F20}" srcOrd="0" destOrd="0" presId="urn:microsoft.com/office/officeart/2005/8/layout/hierarchy4"/>
    <dgm:cxn modelId="{A47A4009-1D3A-4AFF-8028-737A5C71756B}" type="presParOf" srcId="{C7A58317-7B1C-4808-8515-C63C8DC13F20}" destId="{312149ED-06E9-412E-BB15-D12E1D13314C}" srcOrd="0" destOrd="0" presId="urn:microsoft.com/office/officeart/2005/8/layout/hierarchy4"/>
    <dgm:cxn modelId="{BC1464E7-C143-496B-A279-93BF4273B2C7}" type="presParOf" srcId="{C7A58317-7B1C-4808-8515-C63C8DC13F20}" destId="{B4A83D64-2360-4A8F-BEAD-1C84E94F2B49}" srcOrd="1" destOrd="0" presId="urn:microsoft.com/office/officeart/2005/8/layout/hierarchy4"/>
    <dgm:cxn modelId="{718825DA-64D9-4E74-8961-37A13D319D93}" type="presParOf" srcId="{C7A58317-7B1C-4808-8515-C63C8DC13F20}" destId="{205355A1-B238-4667-BC1B-E177F3296D04}" srcOrd="2" destOrd="0" presId="urn:microsoft.com/office/officeart/2005/8/layout/hierarchy4"/>
    <dgm:cxn modelId="{0C3F8E1B-2100-483C-8D49-4614E8F8C0C0}" type="presParOf" srcId="{205355A1-B238-4667-BC1B-E177F3296D04}" destId="{61D7F299-0F5F-4B68-B5A4-7B8C673F65BA}" srcOrd="0" destOrd="0" presId="urn:microsoft.com/office/officeart/2005/8/layout/hierarchy4"/>
    <dgm:cxn modelId="{6477409A-4995-4AD1-868B-3DF11B9E59F4}" type="presParOf" srcId="{61D7F299-0F5F-4B68-B5A4-7B8C673F65BA}" destId="{3DB5FD92-7987-493D-B6E1-269B70C6FE4D}" srcOrd="0" destOrd="0" presId="urn:microsoft.com/office/officeart/2005/8/layout/hierarchy4"/>
    <dgm:cxn modelId="{944D7562-8AAE-4230-AEB4-9DB15D3A34CA}" type="presParOf" srcId="{61D7F299-0F5F-4B68-B5A4-7B8C673F65BA}" destId="{9BFD8CF1-9556-451D-87E4-DE2667B8308B}" srcOrd="1" destOrd="0" presId="urn:microsoft.com/office/officeart/2005/8/layout/hierarchy4"/>
    <dgm:cxn modelId="{A5F5829C-E248-4E82-86A9-1F03AC8B72C3}" type="presParOf" srcId="{205355A1-B238-4667-BC1B-E177F3296D04}" destId="{1F9C559C-B7A7-4EA4-84C7-F258310018CC}" srcOrd="1" destOrd="0" presId="urn:microsoft.com/office/officeart/2005/8/layout/hierarchy4"/>
    <dgm:cxn modelId="{EFAB292D-E4AE-48A4-B289-DA457FE05815}" type="presParOf" srcId="{205355A1-B238-4667-BC1B-E177F3296D04}" destId="{A78DBA5E-E686-4462-A255-738788B88689}" srcOrd="2" destOrd="0" presId="urn:microsoft.com/office/officeart/2005/8/layout/hierarchy4"/>
    <dgm:cxn modelId="{4E7C0412-76A4-41F6-8528-FE6319F637AA}" type="presParOf" srcId="{A78DBA5E-E686-4462-A255-738788B88689}" destId="{E0DA1470-4D12-46E7-8C44-6FDDBA08C8F9}" srcOrd="0" destOrd="0" presId="urn:microsoft.com/office/officeart/2005/8/layout/hierarchy4"/>
    <dgm:cxn modelId="{825FBF3A-7436-46E6-A42E-0874277DEB1B}" type="presParOf" srcId="{A78DBA5E-E686-4462-A255-738788B88689}" destId="{F7787D97-B005-40ED-89CE-E2FE9891A906}" srcOrd="1" destOrd="0" presId="urn:microsoft.com/office/officeart/2005/8/layout/hierarchy4"/>
    <dgm:cxn modelId="{2B1BE759-9DB2-4CAA-BB33-EEE7412D7E99}" type="presParOf" srcId="{205355A1-B238-4667-BC1B-E177F3296D04}" destId="{B8B5BDFB-C6F9-4334-969F-6610E99BC1B8}" srcOrd="3" destOrd="0" presId="urn:microsoft.com/office/officeart/2005/8/layout/hierarchy4"/>
    <dgm:cxn modelId="{6BE0F06A-AFAA-4D77-A367-F56A2007FF7F}" type="presParOf" srcId="{205355A1-B238-4667-BC1B-E177F3296D04}" destId="{7523965C-C810-410E-978D-298ED7B9F855}" srcOrd="4" destOrd="0" presId="urn:microsoft.com/office/officeart/2005/8/layout/hierarchy4"/>
    <dgm:cxn modelId="{8423FB1C-7AB3-4AFA-A3BE-243D685D7483}" type="presParOf" srcId="{7523965C-C810-410E-978D-298ED7B9F855}" destId="{30B8B661-C081-4887-9C9B-4A7A953FB3A7}" srcOrd="0" destOrd="0" presId="urn:microsoft.com/office/officeart/2005/8/layout/hierarchy4"/>
    <dgm:cxn modelId="{AC3D72C0-A24B-4199-8F9C-4161FA719D5E}" type="presParOf" srcId="{7523965C-C810-410E-978D-298ED7B9F855}" destId="{E1B373A9-79F9-44E6-A0C2-D85934EF42A3}"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7FB2A7-241B-42E5-8A23-7A4248077F33}">
      <dsp:nvSpPr>
        <dsp:cNvPr id="0" name=""/>
        <dsp:cNvSpPr/>
      </dsp:nvSpPr>
      <dsp:spPr>
        <a:xfrm>
          <a:off x="3453" y="0"/>
          <a:ext cx="1396252" cy="2883327"/>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latin typeface="Arial"/>
            </a:rPr>
            <a:t>Pathology System</a:t>
          </a:r>
          <a:endParaRPr lang="en-US" sz="1600" kern="1200"/>
        </a:p>
      </dsp:txBody>
      <dsp:txXfrm>
        <a:off x="44348" y="40895"/>
        <a:ext cx="1314462" cy="2801537"/>
      </dsp:txXfrm>
    </dsp:sp>
    <dsp:sp modelId="{DF06968E-51FA-486D-9C8C-3ECE3E8748E6}">
      <dsp:nvSpPr>
        <dsp:cNvPr id="0" name=""/>
        <dsp:cNvSpPr/>
      </dsp:nvSpPr>
      <dsp:spPr>
        <a:xfrm>
          <a:off x="1634276" y="0"/>
          <a:ext cx="1396252" cy="2883327"/>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latin typeface="Arial"/>
            </a:rPr>
            <a:t>Order Management System</a:t>
          </a:r>
          <a:endParaRPr lang="en-US" sz="1600" kern="1200"/>
        </a:p>
      </dsp:txBody>
      <dsp:txXfrm>
        <a:off x="1675171" y="40895"/>
        <a:ext cx="1314462" cy="2801537"/>
      </dsp:txXfrm>
    </dsp:sp>
    <dsp:sp modelId="{D3C7D094-04D0-4805-8D6C-E0B9BB104D00}">
      <dsp:nvSpPr>
        <dsp:cNvPr id="0" name=""/>
        <dsp:cNvSpPr/>
      </dsp:nvSpPr>
      <dsp:spPr>
        <a:xfrm>
          <a:off x="3265099" y="0"/>
          <a:ext cx="1396252" cy="2883327"/>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latin typeface="Arial"/>
            </a:rPr>
            <a:t>LIMS</a:t>
          </a:r>
          <a:endParaRPr lang="en-US" sz="1600" kern="1200"/>
        </a:p>
      </dsp:txBody>
      <dsp:txXfrm>
        <a:off x="3305994" y="40895"/>
        <a:ext cx="1314462" cy="28015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50A2AB-7CE4-4F82-B295-5A56BFBE502F}">
      <dsp:nvSpPr>
        <dsp:cNvPr id="0" name=""/>
        <dsp:cNvSpPr/>
      </dsp:nvSpPr>
      <dsp:spPr>
        <a:xfrm>
          <a:off x="878" y="1451"/>
          <a:ext cx="4901213" cy="1060793"/>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a:latin typeface="Arial"/>
            </a:rPr>
            <a:t>UI</a:t>
          </a:r>
          <a:endParaRPr lang="en-US" sz="4800" kern="1200"/>
        </a:p>
      </dsp:txBody>
      <dsp:txXfrm>
        <a:off x="31948" y="32521"/>
        <a:ext cx="4839073" cy="998653"/>
      </dsp:txXfrm>
    </dsp:sp>
    <dsp:sp modelId="{05DEC8DA-8AF9-4E3A-AFD3-C0AED600993F}">
      <dsp:nvSpPr>
        <dsp:cNvPr id="0" name=""/>
        <dsp:cNvSpPr/>
      </dsp:nvSpPr>
      <dsp:spPr>
        <a:xfrm>
          <a:off x="878" y="1127802"/>
          <a:ext cx="4901213" cy="1060793"/>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rtl="0">
            <a:lnSpc>
              <a:spcPct val="90000"/>
            </a:lnSpc>
            <a:spcBef>
              <a:spcPct val="0"/>
            </a:spcBef>
            <a:spcAft>
              <a:spcPct val="35000"/>
            </a:spcAft>
            <a:buNone/>
          </a:pPr>
          <a:r>
            <a:rPr lang="en-US" sz="4700" kern="1200">
              <a:latin typeface="Arial"/>
            </a:rPr>
            <a:t>Workflow Engine</a:t>
          </a:r>
          <a:endParaRPr lang="en-US" sz="4700" kern="1200"/>
        </a:p>
      </dsp:txBody>
      <dsp:txXfrm>
        <a:off x="31948" y="1158872"/>
        <a:ext cx="4839073" cy="998653"/>
      </dsp:txXfrm>
    </dsp:sp>
    <dsp:sp modelId="{312149ED-06E9-412E-BB15-D12E1D13314C}">
      <dsp:nvSpPr>
        <dsp:cNvPr id="0" name=""/>
        <dsp:cNvSpPr/>
      </dsp:nvSpPr>
      <dsp:spPr>
        <a:xfrm>
          <a:off x="878" y="2254154"/>
          <a:ext cx="4901213" cy="1060793"/>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rtl="0">
            <a:lnSpc>
              <a:spcPct val="90000"/>
            </a:lnSpc>
            <a:spcBef>
              <a:spcPct val="0"/>
            </a:spcBef>
            <a:spcAft>
              <a:spcPct val="35000"/>
            </a:spcAft>
            <a:buNone/>
          </a:pPr>
          <a:r>
            <a:rPr lang="en-US" sz="4700" kern="1200">
              <a:latin typeface="Arial"/>
            </a:rPr>
            <a:t>API Layer</a:t>
          </a:r>
          <a:endParaRPr lang="en-US" sz="4700" kern="1200"/>
        </a:p>
      </dsp:txBody>
      <dsp:txXfrm>
        <a:off x="31948" y="2285224"/>
        <a:ext cx="4839073" cy="998653"/>
      </dsp:txXfrm>
    </dsp:sp>
    <dsp:sp modelId="{3DB5FD92-7987-493D-B6E1-269B70C6FE4D}">
      <dsp:nvSpPr>
        <dsp:cNvPr id="0" name=""/>
        <dsp:cNvSpPr/>
      </dsp:nvSpPr>
      <dsp:spPr>
        <a:xfrm>
          <a:off x="878" y="3380505"/>
          <a:ext cx="1611181" cy="1060793"/>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latin typeface="Arial"/>
            </a:rPr>
            <a:t>Pathology System</a:t>
          </a:r>
          <a:endParaRPr lang="en-US" sz="1800" kern="1200"/>
        </a:p>
      </dsp:txBody>
      <dsp:txXfrm>
        <a:off x="31948" y="3411575"/>
        <a:ext cx="1549041" cy="998653"/>
      </dsp:txXfrm>
    </dsp:sp>
    <dsp:sp modelId="{E0DA1470-4D12-46E7-8C44-6FDDBA08C8F9}">
      <dsp:nvSpPr>
        <dsp:cNvPr id="0" name=""/>
        <dsp:cNvSpPr/>
      </dsp:nvSpPr>
      <dsp:spPr>
        <a:xfrm>
          <a:off x="1645894" y="3380505"/>
          <a:ext cx="1611181" cy="1060793"/>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latin typeface="Arial"/>
            </a:rPr>
            <a:t>Order Management System</a:t>
          </a:r>
          <a:endParaRPr lang="en-US" sz="1800" kern="1200"/>
        </a:p>
      </dsp:txBody>
      <dsp:txXfrm>
        <a:off x="1676964" y="3411575"/>
        <a:ext cx="1549041" cy="998653"/>
      </dsp:txXfrm>
    </dsp:sp>
    <dsp:sp modelId="{30B8B661-C081-4887-9C9B-4A7A953FB3A7}">
      <dsp:nvSpPr>
        <dsp:cNvPr id="0" name=""/>
        <dsp:cNvSpPr/>
      </dsp:nvSpPr>
      <dsp:spPr>
        <a:xfrm>
          <a:off x="3290911" y="3380505"/>
          <a:ext cx="1611181" cy="1060793"/>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a:rPr>
            <a:t>LIMS</a:t>
          </a:r>
          <a:endParaRPr lang="en-US" sz="1800" kern="1200"/>
        </a:p>
      </dsp:txBody>
      <dsp:txXfrm>
        <a:off x="3321981" y="3411575"/>
        <a:ext cx="1549041" cy="99865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vl1pPr>
          </a:lstStyle>
          <a:p>
            <a:endParaRPr lang="de-CH"/>
          </a:p>
        </p:txBody>
      </p:sp>
      <p:sp>
        <p:nvSpPr>
          <p:cNvPr id="9219"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de-CH"/>
          </a:p>
        </p:txBody>
      </p:sp>
      <p:sp>
        <p:nvSpPr>
          <p:cNvPr id="9220"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vl1pPr>
          </a:lstStyle>
          <a:p>
            <a:endParaRPr lang="de-CH"/>
          </a:p>
        </p:txBody>
      </p:sp>
      <p:sp>
        <p:nvSpPr>
          <p:cNvPr id="9221"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fld id="{4822251E-4F61-42AD-85CD-BED96C839283}" type="slidenum">
              <a:rPr lang="de-CH"/>
              <a:pPr/>
              <a:t>‹#›</a:t>
            </a:fld>
            <a:endParaRPr lang="de-CH"/>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svg>
</file>

<file path=ppt/media/image39.png>
</file>

<file path=ppt/media/image4.jpeg>
</file>

<file path=ppt/media/image40.svg>
</file>

<file path=ppt/media/image41.png>
</file>

<file path=ppt/media/image42.svg>
</file>

<file path=ppt/media/image43.png>
</file>

<file path=ppt/media/image44.jpeg>
</file>

<file path=ppt/media/image45.jpeg>
</file>

<file path=ppt/media/image46.png>
</file>

<file path=ppt/media/image47.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vl1pPr>
          </a:lstStyle>
          <a:p>
            <a:endParaRPr lang="de-CH"/>
          </a:p>
        </p:txBody>
      </p:sp>
      <p:sp>
        <p:nvSpPr>
          <p:cNvPr id="717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de-CH"/>
          </a:p>
        </p:txBody>
      </p:sp>
      <p:sp>
        <p:nvSpPr>
          <p:cNvPr id="7172" name="Rectangle 4"/>
          <p:cNvSpPr>
            <a:spLocks noGrp="1" noRot="1" noChangeAspect="1" noChangeArrowheads="1" noTextEdit="1"/>
          </p:cNvSpPr>
          <p:nvPr>
            <p:ph type="sldImg" idx="2"/>
          </p:nvPr>
        </p:nvSpPr>
        <p:spPr bwMode="auto">
          <a:xfrm>
            <a:off x="1004888" y="685800"/>
            <a:ext cx="4848225" cy="3429000"/>
          </a:xfrm>
          <a:prstGeom prst="rect">
            <a:avLst/>
          </a:prstGeom>
          <a:noFill/>
          <a:ln w="9525">
            <a:solidFill>
              <a:srgbClr val="000000"/>
            </a:solidFill>
            <a:miter lim="800000"/>
            <a:headEnd/>
            <a:tailEnd/>
          </a:ln>
          <a:effec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de-CH"/>
              <a:t>Textmasterformate durch Klicken bearbeiten</a:t>
            </a:r>
          </a:p>
          <a:p>
            <a:pPr lvl="1"/>
            <a:r>
              <a:rPr lang="de-CH"/>
              <a:t>Zweite Ebene</a:t>
            </a:r>
          </a:p>
          <a:p>
            <a:pPr lvl="2"/>
            <a:r>
              <a:rPr lang="de-CH"/>
              <a:t>Dritte Ebene</a:t>
            </a:r>
          </a:p>
          <a:p>
            <a:pPr lvl="3"/>
            <a:r>
              <a:rPr lang="de-CH"/>
              <a:t>Vierte Ebene</a:t>
            </a:r>
          </a:p>
          <a:p>
            <a:pPr lvl="4"/>
            <a:r>
              <a:rPr lang="de-CH"/>
              <a:t>Fünfte Ebene</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vl1pPr>
          </a:lstStyle>
          <a:p>
            <a:endParaRPr lang="de-CH"/>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fld id="{1B2F3885-26B1-4390-BAAD-A0A4431FAD26}" type="slidenum">
              <a:rPr lang="de-CH"/>
              <a:pPr/>
              <a:t>‹#›</a:t>
            </a:fld>
            <a:endParaRPr lang="de-CH"/>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a:latin typeface="Arial"/>
                <a:cs typeface="Arial"/>
              </a:rPr>
              <a:t>I’m pleased to welcome you to our presentation,</a:t>
            </a:r>
            <a:endParaRPr lang="en-US">
              <a:cs typeface="Arial" charset="0"/>
            </a:endParaRPr>
          </a:p>
          <a:p>
            <a:r>
              <a:rPr lang="en-US">
                <a:latin typeface="Arial"/>
                <a:cs typeface="Arial"/>
              </a:rPr>
              <a:t>we are going to talk about processes and opportunities for data integration in a clinical laboratory </a:t>
            </a:r>
            <a:endParaRPr lang="en-US">
              <a:cs typeface="Arial"/>
            </a:endParaRPr>
          </a:p>
        </p:txBody>
      </p:sp>
      <p:sp>
        <p:nvSpPr>
          <p:cNvPr id="4" name="Foliennummernplatzhalter 3"/>
          <p:cNvSpPr>
            <a:spLocks noGrp="1"/>
          </p:cNvSpPr>
          <p:nvPr>
            <p:ph type="sldNum" sz="quarter" idx="5"/>
          </p:nvPr>
        </p:nvSpPr>
        <p:spPr/>
        <p:txBody>
          <a:bodyPr/>
          <a:lstStyle/>
          <a:p>
            <a:fld id="{1B2F3885-26B1-4390-BAAD-A0A4431FAD26}" type="slidenum">
              <a:rPr lang="de-CH" smtClean="0"/>
              <a:pPr/>
              <a:t>1</a:t>
            </a:fld>
            <a:endParaRPr lang="de-CH"/>
          </a:p>
        </p:txBody>
      </p:sp>
    </p:spTree>
    <p:extLst>
      <p:ext uri="{BB962C8B-B14F-4D97-AF65-F5344CB8AC3E}">
        <p14:creationId xmlns:p14="http://schemas.microsoft.com/office/powerpoint/2010/main" val="14091300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 Center </a:t>
            </a:r>
            <a:r>
              <a:rPr lang="de-DE" err="1"/>
              <a:t>of</a:t>
            </a:r>
            <a:r>
              <a:rPr lang="de-DE"/>
              <a:t> </a:t>
            </a:r>
            <a:r>
              <a:rPr lang="de-DE" err="1"/>
              <a:t>our</a:t>
            </a:r>
            <a:r>
              <a:rPr lang="de-DE"/>
              <a:t> tobe-</a:t>
            </a:r>
            <a:r>
              <a:rPr lang="de-DE" err="1"/>
              <a:t>process</a:t>
            </a:r>
            <a:r>
              <a:rPr lang="de-DE"/>
              <a:t> </a:t>
            </a:r>
            <a:r>
              <a:rPr lang="de-DE" err="1"/>
              <a:t>is</a:t>
            </a:r>
            <a:r>
              <a:rPr lang="de-DE"/>
              <a:t> </a:t>
            </a:r>
            <a:r>
              <a:rPr lang="de-DE" err="1"/>
              <a:t>the</a:t>
            </a:r>
            <a:r>
              <a:rPr lang="de-DE"/>
              <a:t> </a:t>
            </a:r>
            <a:r>
              <a:rPr lang="de-DE" err="1"/>
              <a:t>registeration</a:t>
            </a:r>
            <a:r>
              <a:rPr lang="de-DE"/>
              <a:t> and check </a:t>
            </a:r>
            <a:r>
              <a:rPr lang="de-DE" err="1"/>
              <a:t>of</a:t>
            </a:r>
            <a:r>
              <a:rPr lang="de-DE"/>
              <a:t> </a:t>
            </a:r>
            <a:r>
              <a:rPr lang="de-DE" err="1"/>
              <a:t>incoming</a:t>
            </a:r>
            <a:r>
              <a:rPr lang="de-DE"/>
              <a:t> sample</a:t>
            </a:r>
          </a:p>
          <a:p>
            <a:r>
              <a:rPr lang="de-DE"/>
              <a:t>- </a:t>
            </a:r>
            <a:r>
              <a:rPr lang="de-DE" err="1"/>
              <a:t>Process</a:t>
            </a:r>
            <a:r>
              <a:rPr lang="de-DE"/>
              <a:t> </a:t>
            </a:r>
            <a:r>
              <a:rPr lang="de-DE" err="1"/>
              <a:t>steps</a:t>
            </a:r>
            <a:r>
              <a:rPr lang="de-DE"/>
              <a:t> </a:t>
            </a:r>
            <a:r>
              <a:rPr lang="de-DE" err="1"/>
              <a:t>are</a:t>
            </a:r>
            <a:r>
              <a:rPr lang="de-DE"/>
              <a:t> </a:t>
            </a:r>
            <a:r>
              <a:rPr lang="de-DE" err="1"/>
              <a:t>triggered</a:t>
            </a:r>
            <a:r>
              <a:rPr lang="de-DE"/>
              <a:t> </a:t>
            </a:r>
            <a:r>
              <a:rPr lang="de-DE" err="1"/>
              <a:t>by</a:t>
            </a:r>
            <a:r>
              <a:rPr lang="de-DE"/>
              <a:t> </a:t>
            </a:r>
            <a:r>
              <a:rPr lang="de-DE" err="1"/>
              <a:t>the</a:t>
            </a:r>
            <a:r>
              <a:rPr lang="de-DE"/>
              <a:t> </a:t>
            </a:r>
            <a:r>
              <a:rPr lang="de-DE" err="1"/>
              <a:t>arival</a:t>
            </a:r>
            <a:r>
              <a:rPr lang="de-DE"/>
              <a:t> </a:t>
            </a:r>
            <a:r>
              <a:rPr lang="de-DE" err="1"/>
              <a:t>of</a:t>
            </a:r>
            <a:r>
              <a:rPr lang="de-DE"/>
              <a:t> </a:t>
            </a:r>
            <a:r>
              <a:rPr lang="de-DE" err="1"/>
              <a:t>the</a:t>
            </a:r>
            <a:r>
              <a:rPr lang="de-DE"/>
              <a:t> </a:t>
            </a:r>
            <a:r>
              <a:rPr lang="de-DE" err="1"/>
              <a:t>physical</a:t>
            </a:r>
            <a:r>
              <a:rPr lang="de-DE"/>
              <a:t> sample</a:t>
            </a:r>
          </a:p>
          <a:p>
            <a:r>
              <a:rPr lang="de-DE"/>
              <a:t>- Bevor </a:t>
            </a:r>
            <a:r>
              <a:rPr lang="de-DE" err="1"/>
              <a:t>it</a:t>
            </a:r>
            <a:r>
              <a:rPr lang="de-DE"/>
              <a:t> </a:t>
            </a:r>
            <a:r>
              <a:rPr lang="de-DE" err="1"/>
              <a:t>gets</a:t>
            </a:r>
            <a:r>
              <a:rPr lang="de-DE"/>
              <a:t> </a:t>
            </a:r>
            <a:r>
              <a:rPr lang="de-DE" err="1"/>
              <a:t>checked</a:t>
            </a:r>
            <a:r>
              <a:rPr lang="de-DE"/>
              <a:t> </a:t>
            </a:r>
            <a:r>
              <a:rPr lang="de-DE" err="1"/>
              <a:t>against</a:t>
            </a:r>
            <a:r>
              <a:rPr lang="de-DE"/>
              <a:t> SOP </a:t>
            </a:r>
            <a:r>
              <a:rPr lang="de-DE" err="1"/>
              <a:t>criteria</a:t>
            </a:r>
            <a:r>
              <a:rPr lang="de-DE"/>
              <a:t> </a:t>
            </a:r>
            <a:r>
              <a:rPr lang="de-DE" err="1"/>
              <a:t>it</a:t>
            </a:r>
            <a:r>
              <a:rPr lang="de-DE"/>
              <a:t> </a:t>
            </a:r>
            <a:r>
              <a:rPr lang="de-DE" err="1"/>
              <a:t>needs</a:t>
            </a:r>
            <a:r>
              <a:rPr lang="de-DE"/>
              <a:t> </a:t>
            </a:r>
            <a:r>
              <a:rPr lang="de-DE" err="1"/>
              <a:t>to</a:t>
            </a:r>
            <a:r>
              <a:rPr lang="de-DE"/>
              <a:t> </a:t>
            </a:r>
            <a:r>
              <a:rPr lang="de-DE" err="1"/>
              <a:t>be</a:t>
            </a:r>
            <a:r>
              <a:rPr lang="de-DE"/>
              <a:t> registered</a:t>
            </a:r>
          </a:p>
          <a:p>
            <a:r>
              <a:rPr lang="de-DE"/>
              <a:t>- Registration </a:t>
            </a:r>
            <a:r>
              <a:rPr lang="de-DE" err="1"/>
              <a:t>is</a:t>
            </a:r>
            <a:r>
              <a:rPr lang="de-DE"/>
              <a:t> </a:t>
            </a:r>
            <a:r>
              <a:rPr lang="de-DE" err="1"/>
              <a:t>done</a:t>
            </a:r>
            <a:r>
              <a:rPr lang="de-DE"/>
              <a:t> in LIMS and </a:t>
            </a:r>
            <a:r>
              <a:rPr lang="de-DE" err="1"/>
              <a:t>OrderManagementSystem</a:t>
            </a:r>
            <a:r>
              <a:rPr lang="de-DE"/>
              <a:t> via an API </a:t>
            </a:r>
          </a:p>
          <a:p>
            <a:r>
              <a:rPr lang="de-DE"/>
              <a:t>- 2 APIs </a:t>
            </a:r>
            <a:r>
              <a:rPr lang="de-DE" err="1"/>
              <a:t>built</a:t>
            </a:r>
            <a:r>
              <a:rPr lang="de-DE"/>
              <a:t> </a:t>
            </a:r>
            <a:r>
              <a:rPr lang="de-DE" err="1"/>
              <a:t>which</a:t>
            </a:r>
            <a:r>
              <a:rPr lang="de-DE"/>
              <a:t> </a:t>
            </a:r>
            <a:r>
              <a:rPr lang="de-DE" err="1"/>
              <a:t>sends</a:t>
            </a:r>
            <a:r>
              <a:rPr lang="de-DE"/>
              <a:t> </a:t>
            </a:r>
            <a:r>
              <a:rPr lang="de-DE" err="1"/>
              <a:t>data</a:t>
            </a:r>
            <a:r>
              <a:rPr lang="de-DE"/>
              <a:t> </a:t>
            </a:r>
            <a:r>
              <a:rPr lang="de-DE" err="1"/>
              <a:t>over</a:t>
            </a:r>
            <a:r>
              <a:rPr lang="de-DE"/>
              <a:t> http-</a:t>
            </a:r>
            <a:r>
              <a:rPr lang="de-DE" err="1"/>
              <a:t>request</a:t>
            </a:r>
            <a:r>
              <a:rPr lang="de-DE"/>
              <a:t> </a:t>
            </a:r>
            <a:r>
              <a:rPr lang="de-DE" err="1"/>
              <a:t>to</a:t>
            </a:r>
            <a:r>
              <a:rPr lang="de-DE"/>
              <a:t> </a:t>
            </a:r>
            <a:r>
              <a:rPr lang="de-DE" err="1"/>
              <a:t>webhook</a:t>
            </a:r>
            <a:r>
              <a:rPr lang="de-DE"/>
              <a:t> </a:t>
            </a:r>
            <a:r>
              <a:rPr lang="de-DE" err="1"/>
              <a:t>which</a:t>
            </a:r>
            <a:r>
              <a:rPr lang="de-DE"/>
              <a:t> </a:t>
            </a:r>
            <a:r>
              <a:rPr lang="de-DE" err="1"/>
              <a:t>runs</a:t>
            </a:r>
            <a:r>
              <a:rPr lang="de-DE"/>
              <a:t> </a:t>
            </a:r>
            <a:r>
              <a:rPr lang="de-DE" err="1"/>
              <a:t>inside</a:t>
            </a:r>
            <a:r>
              <a:rPr lang="de-DE"/>
              <a:t> </a:t>
            </a:r>
            <a:r>
              <a:rPr lang="de-DE" err="1"/>
              <a:t>make</a:t>
            </a:r>
            <a:endParaRPr lang="de-DE"/>
          </a:p>
          <a:p>
            <a:r>
              <a:rPr lang="de-DE"/>
              <a:t>- Data </a:t>
            </a:r>
            <a:r>
              <a:rPr lang="de-DE" err="1"/>
              <a:t>get</a:t>
            </a:r>
            <a:r>
              <a:rPr lang="de-DE"/>
              <a:t> send </a:t>
            </a:r>
            <a:r>
              <a:rPr lang="de-DE" err="1"/>
              <a:t>as</a:t>
            </a:r>
            <a:r>
              <a:rPr lang="de-DE"/>
              <a:t> JSON and </a:t>
            </a:r>
            <a:r>
              <a:rPr lang="de-DE" err="1"/>
              <a:t>passed</a:t>
            </a:r>
            <a:r>
              <a:rPr lang="de-DE"/>
              <a:t> </a:t>
            </a:r>
            <a:r>
              <a:rPr lang="de-DE" err="1"/>
              <a:t>from</a:t>
            </a:r>
            <a:r>
              <a:rPr lang="de-DE"/>
              <a:t> </a:t>
            </a:r>
            <a:r>
              <a:rPr lang="de-DE" err="1"/>
              <a:t>webhook</a:t>
            </a:r>
            <a:r>
              <a:rPr lang="de-DE"/>
              <a:t> </a:t>
            </a:r>
            <a:r>
              <a:rPr lang="de-DE" err="1"/>
              <a:t>to</a:t>
            </a:r>
            <a:r>
              <a:rPr lang="de-DE"/>
              <a:t> Database (Google Sheet) via </a:t>
            </a:r>
            <a:r>
              <a:rPr lang="de-DE" err="1"/>
              <a:t>api</a:t>
            </a:r>
            <a:r>
              <a:rPr lang="de-DE"/>
              <a:t> </a:t>
            </a:r>
            <a:r>
              <a:rPr lang="de-DE" err="1"/>
              <a:t>call</a:t>
            </a:r>
            <a:endParaRPr lang="de-DE"/>
          </a:p>
          <a:p>
            <a:endParaRPr lang="de-DE"/>
          </a:p>
          <a:p>
            <a:r>
              <a:rPr lang="de-DE"/>
              <a:t>-After </a:t>
            </a:r>
            <a:r>
              <a:rPr lang="de-DE" err="1"/>
              <a:t>Registeration</a:t>
            </a:r>
            <a:r>
              <a:rPr lang="de-DE"/>
              <a:t> </a:t>
            </a:r>
            <a:r>
              <a:rPr lang="de-DE" err="1"/>
              <a:t>the</a:t>
            </a:r>
            <a:r>
              <a:rPr lang="de-DE"/>
              <a:t> </a:t>
            </a:r>
            <a:r>
              <a:rPr lang="de-DE" err="1"/>
              <a:t>samples</a:t>
            </a:r>
            <a:r>
              <a:rPr lang="de-DE"/>
              <a:t> </a:t>
            </a:r>
            <a:r>
              <a:rPr lang="de-DE" err="1"/>
              <a:t>need</a:t>
            </a:r>
            <a:r>
              <a:rPr lang="de-DE"/>
              <a:t> </a:t>
            </a:r>
            <a:r>
              <a:rPr lang="de-DE" err="1"/>
              <a:t>to</a:t>
            </a:r>
            <a:r>
              <a:rPr lang="de-DE"/>
              <a:t> </a:t>
            </a:r>
            <a:r>
              <a:rPr lang="de-DE" err="1"/>
              <a:t>be</a:t>
            </a:r>
            <a:r>
              <a:rPr lang="de-DE"/>
              <a:t> </a:t>
            </a:r>
            <a:r>
              <a:rPr lang="de-DE" err="1"/>
              <a:t>checked</a:t>
            </a:r>
            <a:r>
              <a:rPr lang="de-DE"/>
              <a:t>, </a:t>
            </a:r>
            <a:r>
              <a:rPr lang="de-DE" err="1"/>
              <a:t>therefore</a:t>
            </a:r>
            <a:r>
              <a:rPr lang="de-DE"/>
              <a:t> </a:t>
            </a:r>
            <a:r>
              <a:rPr lang="de-DE" err="1"/>
              <a:t>we</a:t>
            </a:r>
            <a:r>
              <a:rPr lang="de-DE"/>
              <a:t> </a:t>
            </a:r>
            <a:r>
              <a:rPr lang="de-DE" err="1"/>
              <a:t>develop</a:t>
            </a:r>
            <a:r>
              <a:rPr lang="de-DE"/>
              <a:t> 2 </a:t>
            </a:r>
            <a:r>
              <a:rPr lang="de-DE" err="1"/>
              <a:t>process</a:t>
            </a:r>
            <a:r>
              <a:rPr lang="de-DE"/>
              <a:t> </a:t>
            </a:r>
            <a:r>
              <a:rPr lang="de-DE" err="1"/>
              <a:t>steps</a:t>
            </a:r>
            <a:endParaRPr lang="de-DE"/>
          </a:p>
          <a:p>
            <a:r>
              <a:rPr lang="de-DE"/>
              <a:t>- Check Sample </a:t>
            </a:r>
            <a:r>
              <a:rPr lang="de-DE" err="1"/>
              <a:t>gets</a:t>
            </a:r>
            <a:r>
              <a:rPr lang="de-DE"/>
              <a:t> </a:t>
            </a:r>
            <a:r>
              <a:rPr lang="de-DE" err="1"/>
              <a:t>the</a:t>
            </a:r>
            <a:r>
              <a:rPr lang="de-DE"/>
              <a:t> </a:t>
            </a:r>
            <a:r>
              <a:rPr lang="de-DE" err="1"/>
              <a:t>SampleType</a:t>
            </a:r>
            <a:r>
              <a:rPr lang="de-DE"/>
              <a:t> and </a:t>
            </a:r>
            <a:r>
              <a:rPr lang="de-DE" err="1"/>
              <a:t>provides</a:t>
            </a:r>
            <a:r>
              <a:rPr lang="de-DE"/>
              <a:t> </a:t>
            </a:r>
            <a:r>
              <a:rPr lang="de-DE" err="1"/>
              <a:t>it</a:t>
            </a:r>
            <a:r>
              <a:rPr lang="de-DE"/>
              <a:t> </a:t>
            </a:r>
            <a:r>
              <a:rPr lang="de-DE" err="1"/>
              <a:t>to</a:t>
            </a:r>
            <a:r>
              <a:rPr lang="de-DE"/>
              <a:t> a </a:t>
            </a:r>
            <a:r>
              <a:rPr lang="de-DE" err="1"/>
              <a:t>camunda</a:t>
            </a:r>
            <a:r>
              <a:rPr lang="de-DE"/>
              <a:t> form.</a:t>
            </a:r>
          </a:p>
          <a:p>
            <a:r>
              <a:rPr lang="de-DE"/>
              <a:t>- The Form </a:t>
            </a:r>
            <a:r>
              <a:rPr lang="de-DE" err="1"/>
              <a:t>is</a:t>
            </a:r>
            <a:r>
              <a:rPr lang="de-DE"/>
              <a:t> </a:t>
            </a:r>
            <a:r>
              <a:rPr lang="de-DE" err="1"/>
              <a:t>build</a:t>
            </a:r>
            <a:r>
              <a:rPr lang="de-DE"/>
              <a:t> </a:t>
            </a:r>
            <a:r>
              <a:rPr lang="de-DE" err="1"/>
              <a:t>dynamically</a:t>
            </a:r>
            <a:r>
              <a:rPr lang="de-DE"/>
              <a:t> and </a:t>
            </a:r>
            <a:r>
              <a:rPr lang="de-DE" err="1"/>
              <a:t>only</a:t>
            </a:r>
            <a:r>
              <a:rPr lang="de-DE"/>
              <a:t> </a:t>
            </a:r>
            <a:r>
              <a:rPr lang="de-DE" err="1"/>
              <a:t>shows</a:t>
            </a:r>
            <a:r>
              <a:rPr lang="de-DE"/>
              <a:t> </a:t>
            </a:r>
            <a:r>
              <a:rPr lang="de-DE" err="1"/>
              <a:t>the</a:t>
            </a:r>
            <a:r>
              <a:rPr lang="de-DE"/>
              <a:t> SOP </a:t>
            </a:r>
            <a:r>
              <a:rPr lang="de-DE" err="1"/>
              <a:t>criterias</a:t>
            </a:r>
            <a:r>
              <a:rPr lang="de-DE"/>
              <a:t> </a:t>
            </a:r>
            <a:r>
              <a:rPr lang="de-DE" err="1"/>
              <a:t>which</a:t>
            </a:r>
            <a:r>
              <a:rPr lang="de-DE"/>
              <a:t> </a:t>
            </a:r>
            <a:r>
              <a:rPr lang="de-DE" err="1"/>
              <a:t>are</a:t>
            </a:r>
            <a:r>
              <a:rPr lang="de-DE"/>
              <a:t> </a:t>
            </a:r>
            <a:r>
              <a:rPr lang="de-DE" err="1"/>
              <a:t>related</a:t>
            </a:r>
            <a:r>
              <a:rPr lang="de-DE"/>
              <a:t> </a:t>
            </a:r>
            <a:r>
              <a:rPr lang="de-DE" err="1"/>
              <a:t>to</a:t>
            </a:r>
            <a:r>
              <a:rPr lang="de-DE"/>
              <a:t> </a:t>
            </a:r>
            <a:r>
              <a:rPr lang="de-DE" err="1"/>
              <a:t>the</a:t>
            </a:r>
            <a:r>
              <a:rPr lang="de-DE"/>
              <a:t> </a:t>
            </a:r>
            <a:r>
              <a:rPr lang="de-DE" err="1"/>
              <a:t>incoming</a:t>
            </a:r>
            <a:r>
              <a:rPr lang="de-DE"/>
              <a:t> sample type</a:t>
            </a:r>
          </a:p>
          <a:p>
            <a:endParaRPr lang="de-DE"/>
          </a:p>
          <a:p>
            <a:r>
              <a:rPr lang="de-DE"/>
              <a:t>- After </a:t>
            </a:r>
            <a:r>
              <a:rPr lang="de-DE" err="1"/>
              <a:t>the</a:t>
            </a:r>
            <a:r>
              <a:rPr lang="de-DE"/>
              <a:t> </a:t>
            </a:r>
            <a:r>
              <a:rPr lang="de-DE" err="1"/>
              <a:t>answers</a:t>
            </a:r>
            <a:r>
              <a:rPr lang="de-DE"/>
              <a:t> </a:t>
            </a:r>
            <a:r>
              <a:rPr lang="de-DE" err="1"/>
              <a:t>are</a:t>
            </a:r>
            <a:r>
              <a:rPr lang="de-DE"/>
              <a:t> </a:t>
            </a:r>
            <a:r>
              <a:rPr lang="de-DE" err="1"/>
              <a:t>inserted</a:t>
            </a:r>
            <a:r>
              <a:rPr lang="de-DE"/>
              <a:t> and </a:t>
            </a:r>
            <a:r>
              <a:rPr lang="de-DE" err="1"/>
              <a:t>the</a:t>
            </a:r>
            <a:r>
              <a:rPr lang="de-DE"/>
              <a:t> Form </a:t>
            </a:r>
            <a:r>
              <a:rPr lang="de-DE" err="1"/>
              <a:t>is</a:t>
            </a:r>
            <a:r>
              <a:rPr lang="de-DE"/>
              <a:t> </a:t>
            </a:r>
            <a:r>
              <a:rPr lang="de-DE" err="1"/>
              <a:t>dispatched</a:t>
            </a:r>
            <a:r>
              <a:rPr lang="de-DE"/>
              <a:t>, all </a:t>
            </a:r>
            <a:r>
              <a:rPr lang="de-DE" err="1"/>
              <a:t>of</a:t>
            </a:r>
            <a:r>
              <a:rPr lang="de-DE"/>
              <a:t> </a:t>
            </a:r>
            <a:r>
              <a:rPr lang="de-DE" err="1"/>
              <a:t>the</a:t>
            </a:r>
            <a:r>
              <a:rPr lang="de-DE"/>
              <a:t> </a:t>
            </a:r>
            <a:r>
              <a:rPr lang="de-DE" err="1"/>
              <a:t>values</a:t>
            </a:r>
            <a:r>
              <a:rPr lang="de-DE"/>
              <a:t> </a:t>
            </a:r>
            <a:r>
              <a:rPr lang="de-DE" err="1"/>
              <a:t>are</a:t>
            </a:r>
            <a:r>
              <a:rPr lang="de-DE"/>
              <a:t> </a:t>
            </a:r>
            <a:r>
              <a:rPr lang="de-DE" err="1"/>
              <a:t>passed</a:t>
            </a:r>
            <a:r>
              <a:rPr lang="de-DE"/>
              <a:t> </a:t>
            </a:r>
            <a:r>
              <a:rPr lang="de-DE" err="1"/>
              <a:t>to</a:t>
            </a:r>
            <a:r>
              <a:rPr lang="de-DE"/>
              <a:t> </a:t>
            </a:r>
            <a:r>
              <a:rPr lang="de-DE" err="1"/>
              <a:t>the</a:t>
            </a:r>
            <a:r>
              <a:rPr lang="de-DE"/>
              <a:t> </a:t>
            </a:r>
            <a:r>
              <a:rPr lang="de-DE" err="1"/>
              <a:t>step</a:t>
            </a:r>
            <a:r>
              <a:rPr lang="de-DE"/>
              <a:t> „</a:t>
            </a:r>
            <a:r>
              <a:rPr lang="de-DE" err="1"/>
              <a:t>calc</a:t>
            </a:r>
            <a:r>
              <a:rPr lang="de-DE"/>
              <a:t> </a:t>
            </a:r>
            <a:r>
              <a:rPr lang="de-DE" err="1"/>
              <a:t>result</a:t>
            </a:r>
            <a:r>
              <a:rPr lang="de-DE"/>
              <a:t>“ </a:t>
            </a:r>
          </a:p>
          <a:p>
            <a:r>
              <a:rPr lang="de-DE"/>
              <a:t>- This </a:t>
            </a:r>
            <a:r>
              <a:rPr lang="de-DE" err="1"/>
              <a:t>step</a:t>
            </a:r>
            <a:r>
              <a:rPr lang="de-DE"/>
              <a:t> will publish </a:t>
            </a:r>
            <a:r>
              <a:rPr lang="de-DE" err="1"/>
              <a:t>the</a:t>
            </a:r>
            <a:r>
              <a:rPr lang="de-DE"/>
              <a:t> </a:t>
            </a:r>
            <a:r>
              <a:rPr lang="de-DE" err="1"/>
              <a:t>data</a:t>
            </a:r>
            <a:r>
              <a:rPr lang="de-DE"/>
              <a:t> </a:t>
            </a:r>
            <a:r>
              <a:rPr lang="de-DE" err="1"/>
              <a:t>under</a:t>
            </a:r>
            <a:r>
              <a:rPr lang="de-DE"/>
              <a:t> a </a:t>
            </a:r>
            <a:r>
              <a:rPr lang="de-DE" err="1"/>
              <a:t>certain</a:t>
            </a:r>
            <a:r>
              <a:rPr lang="de-DE"/>
              <a:t> </a:t>
            </a:r>
            <a:r>
              <a:rPr lang="de-DE" err="1"/>
              <a:t>topic</a:t>
            </a:r>
            <a:r>
              <a:rPr lang="de-DE"/>
              <a:t> </a:t>
            </a:r>
            <a:r>
              <a:rPr lang="de-DE" err="1"/>
              <a:t>which</a:t>
            </a:r>
            <a:r>
              <a:rPr lang="de-DE"/>
              <a:t> </a:t>
            </a:r>
            <a:r>
              <a:rPr lang="de-DE" err="1"/>
              <a:t>is</a:t>
            </a:r>
            <a:r>
              <a:rPr lang="de-DE"/>
              <a:t> </a:t>
            </a:r>
            <a:r>
              <a:rPr lang="de-DE" err="1"/>
              <a:t>subscribed</a:t>
            </a:r>
            <a:r>
              <a:rPr lang="de-DE"/>
              <a:t> </a:t>
            </a:r>
            <a:r>
              <a:rPr lang="de-DE" err="1"/>
              <a:t>by</a:t>
            </a:r>
            <a:r>
              <a:rPr lang="de-DE"/>
              <a:t> an external </a:t>
            </a:r>
            <a:r>
              <a:rPr lang="de-DE" err="1"/>
              <a:t>task</a:t>
            </a:r>
            <a:endParaRPr lang="de-DE"/>
          </a:p>
          <a:p>
            <a:r>
              <a:rPr lang="de-DE"/>
              <a:t>- The </a:t>
            </a:r>
            <a:r>
              <a:rPr lang="de-DE" err="1"/>
              <a:t>task</a:t>
            </a:r>
            <a:r>
              <a:rPr lang="de-DE"/>
              <a:t> </a:t>
            </a:r>
            <a:r>
              <a:rPr lang="de-DE" err="1"/>
              <a:t>is</a:t>
            </a:r>
            <a:r>
              <a:rPr lang="de-DE"/>
              <a:t> </a:t>
            </a:r>
            <a:r>
              <a:rPr lang="de-DE" err="1"/>
              <a:t>written</a:t>
            </a:r>
            <a:r>
              <a:rPr lang="de-DE"/>
              <a:t> in </a:t>
            </a:r>
            <a:r>
              <a:rPr lang="de-DE" err="1"/>
              <a:t>python</a:t>
            </a:r>
            <a:r>
              <a:rPr lang="de-DE"/>
              <a:t> and </a:t>
            </a:r>
            <a:r>
              <a:rPr lang="de-DE" err="1"/>
              <a:t>runs</a:t>
            </a:r>
            <a:r>
              <a:rPr lang="de-DE"/>
              <a:t> on </a:t>
            </a:r>
            <a:r>
              <a:rPr lang="de-DE" err="1"/>
              <a:t>deepnote</a:t>
            </a:r>
            <a:r>
              <a:rPr lang="de-DE"/>
              <a:t>. </a:t>
            </a:r>
            <a:r>
              <a:rPr lang="de-DE" err="1"/>
              <a:t>It</a:t>
            </a:r>
            <a:r>
              <a:rPr lang="de-DE"/>
              <a:t> </a:t>
            </a:r>
            <a:r>
              <a:rPr lang="de-DE" err="1"/>
              <a:t>focuses</a:t>
            </a:r>
            <a:r>
              <a:rPr lang="de-DE"/>
              <a:t> on </a:t>
            </a:r>
            <a:r>
              <a:rPr lang="de-DE" err="1"/>
              <a:t>the</a:t>
            </a:r>
            <a:r>
              <a:rPr lang="de-DE"/>
              <a:t> </a:t>
            </a:r>
            <a:r>
              <a:rPr lang="de-DE" err="1"/>
              <a:t>calculation</a:t>
            </a:r>
            <a:r>
              <a:rPr lang="de-DE"/>
              <a:t> </a:t>
            </a:r>
            <a:r>
              <a:rPr lang="de-DE" err="1"/>
              <a:t>of</a:t>
            </a:r>
            <a:r>
              <a:rPr lang="de-DE"/>
              <a:t> </a:t>
            </a:r>
            <a:r>
              <a:rPr lang="de-DE" err="1"/>
              <a:t>the</a:t>
            </a:r>
            <a:r>
              <a:rPr lang="de-DE"/>
              <a:t> final </a:t>
            </a:r>
            <a:r>
              <a:rPr lang="de-DE" err="1"/>
              <a:t>result</a:t>
            </a:r>
            <a:r>
              <a:rPr lang="de-DE"/>
              <a:t> </a:t>
            </a:r>
            <a:r>
              <a:rPr lang="de-DE" err="1"/>
              <a:t>if</a:t>
            </a:r>
            <a:r>
              <a:rPr lang="de-DE"/>
              <a:t> </a:t>
            </a:r>
            <a:r>
              <a:rPr lang="de-DE" err="1"/>
              <a:t>the</a:t>
            </a:r>
            <a:r>
              <a:rPr lang="de-DE"/>
              <a:t> sample </a:t>
            </a:r>
            <a:r>
              <a:rPr lang="de-DE" err="1"/>
              <a:t>is</a:t>
            </a:r>
            <a:r>
              <a:rPr lang="de-DE"/>
              <a:t> ok </a:t>
            </a:r>
            <a:r>
              <a:rPr lang="de-DE" err="1"/>
              <a:t>or</a:t>
            </a:r>
            <a:r>
              <a:rPr lang="de-DE"/>
              <a:t> not. </a:t>
            </a:r>
          </a:p>
          <a:p>
            <a:r>
              <a:rPr lang="de-DE"/>
              <a:t>- </a:t>
            </a:r>
            <a:r>
              <a:rPr lang="de-DE" err="1"/>
              <a:t>the</a:t>
            </a:r>
            <a:r>
              <a:rPr lang="de-DE"/>
              <a:t> </a:t>
            </a:r>
            <a:r>
              <a:rPr lang="de-DE" err="1"/>
              <a:t>result</a:t>
            </a:r>
            <a:r>
              <a:rPr lang="de-DE"/>
              <a:t> </a:t>
            </a:r>
            <a:r>
              <a:rPr lang="de-DE" err="1"/>
              <a:t>gets</a:t>
            </a:r>
            <a:r>
              <a:rPr lang="de-DE"/>
              <a:t> </a:t>
            </a:r>
            <a:r>
              <a:rPr lang="de-DE" err="1"/>
              <a:t>then</a:t>
            </a:r>
            <a:r>
              <a:rPr lang="de-DE"/>
              <a:t> </a:t>
            </a:r>
            <a:r>
              <a:rPr lang="de-DE" err="1"/>
              <a:t>passed</a:t>
            </a:r>
            <a:r>
              <a:rPr lang="de-DE"/>
              <a:t> </a:t>
            </a:r>
            <a:r>
              <a:rPr lang="de-DE" err="1"/>
              <a:t>to</a:t>
            </a:r>
            <a:r>
              <a:rPr lang="de-DE"/>
              <a:t> </a:t>
            </a:r>
            <a:r>
              <a:rPr lang="de-DE" err="1"/>
              <a:t>the</a:t>
            </a:r>
            <a:r>
              <a:rPr lang="de-DE"/>
              <a:t> </a:t>
            </a:r>
            <a:r>
              <a:rPr lang="de-DE" err="1"/>
              <a:t>gateway</a:t>
            </a:r>
            <a:r>
              <a:rPr lang="de-DE"/>
              <a:t>, </a:t>
            </a:r>
            <a:r>
              <a:rPr lang="de-DE" err="1"/>
              <a:t>which</a:t>
            </a:r>
            <a:r>
              <a:rPr lang="de-DE"/>
              <a:t> </a:t>
            </a:r>
            <a:r>
              <a:rPr lang="de-DE" err="1"/>
              <a:t>decides</a:t>
            </a:r>
            <a:r>
              <a:rPr lang="de-DE"/>
              <a:t> </a:t>
            </a:r>
            <a:r>
              <a:rPr lang="de-DE" err="1"/>
              <a:t>wether</a:t>
            </a:r>
            <a:r>
              <a:rPr lang="de-DE"/>
              <a:t> </a:t>
            </a:r>
            <a:r>
              <a:rPr lang="de-DE" err="1"/>
              <a:t>the</a:t>
            </a:r>
            <a:r>
              <a:rPr lang="de-DE"/>
              <a:t> sample </a:t>
            </a:r>
            <a:r>
              <a:rPr lang="de-DE" err="1"/>
              <a:t>is</a:t>
            </a:r>
            <a:r>
              <a:rPr lang="de-DE"/>
              <a:t> ok and </a:t>
            </a:r>
            <a:r>
              <a:rPr lang="de-DE" err="1"/>
              <a:t>can</a:t>
            </a:r>
            <a:r>
              <a:rPr lang="de-DE"/>
              <a:t> </a:t>
            </a:r>
            <a:r>
              <a:rPr lang="de-DE" err="1"/>
              <a:t>proceed</a:t>
            </a:r>
            <a:r>
              <a:rPr lang="de-DE"/>
              <a:t> </a:t>
            </a:r>
            <a:r>
              <a:rPr lang="de-DE" err="1"/>
              <a:t>to</a:t>
            </a:r>
            <a:r>
              <a:rPr lang="de-DE"/>
              <a:t> </a:t>
            </a:r>
            <a:r>
              <a:rPr lang="de-DE" err="1"/>
              <a:t>the</a:t>
            </a:r>
            <a:r>
              <a:rPr lang="de-DE"/>
              <a:t> </a:t>
            </a:r>
            <a:r>
              <a:rPr lang="de-DE" err="1"/>
              <a:t>analytics</a:t>
            </a:r>
            <a:r>
              <a:rPr lang="de-DE"/>
              <a:t> </a:t>
            </a:r>
            <a:r>
              <a:rPr lang="de-DE" err="1"/>
              <a:t>or</a:t>
            </a:r>
            <a:r>
              <a:rPr lang="de-DE"/>
              <a:t> </a:t>
            </a:r>
            <a:r>
              <a:rPr lang="de-DE" err="1"/>
              <a:t>if</a:t>
            </a:r>
            <a:r>
              <a:rPr lang="de-DE"/>
              <a:t> </a:t>
            </a:r>
            <a:r>
              <a:rPr lang="de-DE" err="1"/>
              <a:t>the</a:t>
            </a:r>
            <a:r>
              <a:rPr lang="de-DE"/>
              <a:t> </a:t>
            </a:r>
            <a:r>
              <a:rPr lang="de-DE" err="1"/>
              <a:t>order</a:t>
            </a:r>
            <a:r>
              <a:rPr lang="de-DE"/>
              <a:t> </a:t>
            </a:r>
            <a:r>
              <a:rPr lang="de-DE" err="1"/>
              <a:t>needs</a:t>
            </a:r>
            <a:r>
              <a:rPr lang="de-DE"/>
              <a:t> </a:t>
            </a:r>
            <a:r>
              <a:rPr lang="de-DE" err="1"/>
              <a:t>to</a:t>
            </a:r>
            <a:r>
              <a:rPr lang="de-DE"/>
              <a:t> </a:t>
            </a:r>
            <a:r>
              <a:rPr lang="de-DE" err="1"/>
              <a:t>be</a:t>
            </a:r>
            <a:r>
              <a:rPr lang="de-DE"/>
              <a:t> </a:t>
            </a:r>
            <a:r>
              <a:rPr lang="de-DE" err="1"/>
              <a:t>aborted</a:t>
            </a:r>
            <a:endParaRPr lang="de-DE"/>
          </a:p>
        </p:txBody>
      </p:sp>
      <p:sp>
        <p:nvSpPr>
          <p:cNvPr id="4" name="Foliennummernplatzhalter 3"/>
          <p:cNvSpPr>
            <a:spLocks noGrp="1"/>
          </p:cNvSpPr>
          <p:nvPr>
            <p:ph type="sldNum" sz="quarter" idx="5"/>
          </p:nvPr>
        </p:nvSpPr>
        <p:spPr/>
        <p:txBody>
          <a:bodyPr/>
          <a:lstStyle/>
          <a:p>
            <a:fld id="{1B2F3885-26B1-4390-BAAD-A0A4431FAD26}" type="slidenum">
              <a:rPr lang="de-CH" smtClean="0"/>
              <a:pPr/>
              <a:t>16</a:t>
            </a:fld>
            <a:endParaRPr lang="de-CH"/>
          </a:p>
        </p:txBody>
      </p:sp>
    </p:spTree>
    <p:extLst>
      <p:ext uri="{BB962C8B-B14F-4D97-AF65-F5344CB8AC3E}">
        <p14:creationId xmlns:p14="http://schemas.microsoft.com/office/powerpoint/2010/main" val="2944755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a:latin typeface="Arial"/>
                <a:cs typeface="Arial"/>
              </a:rPr>
              <a:t>About our project scope.</a:t>
            </a:r>
          </a:p>
          <a:p>
            <a:r>
              <a:rPr lang="en-US">
                <a:latin typeface="Arial"/>
                <a:cs typeface="Arial"/>
              </a:rPr>
              <a:t>We looked at a real-life process in the MTP Lab at the University Hospital in Zürich.</a:t>
            </a:r>
          </a:p>
          <a:p>
            <a:r>
              <a:rPr lang="en-US">
                <a:latin typeface="Arial"/>
                <a:cs typeface="Arial"/>
              </a:rPr>
              <a:t>MTP is a Facility specialized in molecular tumor profiling,... it provides genetic tests for internal and external clients in the field of research and diagnostics.</a:t>
            </a:r>
            <a:endParaRPr lang="en-US"/>
          </a:p>
          <a:p>
            <a:r>
              <a:rPr lang="en-US">
                <a:latin typeface="Arial"/>
                <a:cs typeface="Arial"/>
              </a:rPr>
              <a:t>Our main goals were to:</a:t>
            </a:r>
          </a:p>
          <a:p>
            <a:pPr marL="171450" indent="-171450">
              <a:buFont typeface="Calibri"/>
              <a:buChar char="-"/>
            </a:pPr>
            <a:r>
              <a:rPr lang="en-US">
                <a:latin typeface="Arial"/>
                <a:cs typeface="Arial"/>
              </a:rPr>
              <a:t>To Analyze the as-is situation  in order to figure out if any problem are present, for example if there are "dead-ends"</a:t>
            </a:r>
          </a:p>
          <a:p>
            <a:pPr marL="171450" indent="-171450">
              <a:buFont typeface="Calibri"/>
              <a:buChar char="-"/>
            </a:pPr>
            <a:r>
              <a:rPr lang="en-US">
                <a:latin typeface="Arial"/>
                <a:cs typeface="Arial"/>
              </a:rPr>
              <a:t>To identify and reduce </a:t>
            </a:r>
            <a:r>
              <a:rPr lang="en-US" err="1">
                <a:latin typeface="Arial"/>
                <a:cs typeface="Arial"/>
              </a:rPr>
              <a:t>unnessessary</a:t>
            </a:r>
            <a:r>
              <a:rPr lang="en-US">
                <a:latin typeface="Arial"/>
                <a:cs typeface="Arial"/>
              </a:rPr>
              <a:t> user tasks</a:t>
            </a:r>
          </a:p>
          <a:p>
            <a:pPr marL="171450" indent="-171450">
              <a:buFont typeface="Calibri"/>
              <a:buChar char="-"/>
            </a:pPr>
            <a:r>
              <a:rPr lang="en-US">
                <a:latin typeface="Arial"/>
                <a:cs typeface="Arial"/>
              </a:rPr>
              <a:t>And overall to improve the order management process.</a:t>
            </a:r>
          </a:p>
          <a:p>
            <a:endParaRPr lang="en-US"/>
          </a:p>
          <a:p>
            <a:r>
              <a:rPr lang="en-US">
                <a:latin typeface="Arial"/>
                <a:cs typeface="Arial"/>
              </a:rPr>
              <a:t>For this we did following steps:</a:t>
            </a:r>
          </a:p>
          <a:p>
            <a:pPr marL="228600" indent="-228600">
              <a:buFont typeface="Calibri"/>
              <a:buChar char="-"/>
            </a:pPr>
            <a:r>
              <a:rPr lang="en-US">
                <a:latin typeface="Arial"/>
                <a:cs typeface="Arial"/>
              </a:rPr>
              <a:t>We Reviewed the current “Order Report” Process </a:t>
            </a:r>
          </a:p>
          <a:p>
            <a:pPr marL="228600" indent="-228600">
              <a:buFont typeface="Calibri"/>
              <a:buChar char="-"/>
            </a:pPr>
            <a:r>
              <a:rPr lang="en-US">
                <a:latin typeface="Arial"/>
                <a:cs typeface="Arial"/>
              </a:rPr>
              <a:t>Then we modelled the AS-IS Process to identify challenges and opportunities</a:t>
            </a:r>
            <a:endParaRPr lang="en-US">
              <a:cs typeface="Arial" charset="0"/>
            </a:endParaRPr>
          </a:p>
          <a:p>
            <a:pPr marL="228600" indent="-228600">
              <a:buFont typeface="Calibri"/>
              <a:buChar char="-"/>
            </a:pPr>
            <a:r>
              <a:rPr lang="en-US">
                <a:latin typeface="Arial"/>
                <a:cs typeface="Arial"/>
              </a:rPr>
              <a:t>Then we modelled  the TO-BE Process</a:t>
            </a:r>
          </a:p>
          <a:p>
            <a:pPr marL="228600" indent="-228600">
              <a:buFont typeface="Calibri"/>
              <a:buChar char="-"/>
            </a:pPr>
            <a:r>
              <a:rPr lang="en-US">
                <a:latin typeface="Arial"/>
                <a:cs typeface="Arial"/>
              </a:rPr>
              <a:t>And finally we chose a section within the TO-BE, and implemented a workflow with some improvements</a:t>
            </a:r>
          </a:p>
          <a:p>
            <a:pPr marL="228600" indent="-228600">
              <a:buFont typeface="Calibri"/>
              <a:buChar char="-"/>
            </a:pPr>
            <a:endParaRPr lang="en-US">
              <a:latin typeface="Arial"/>
              <a:cs typeface="Arial"/>
            </a:endParaRPr>
          </a:p>
          <a:p>
            <a:pPr marL="228600" indent="-228600">
              <a:buFont typeface="Calibri"/>
              <a:buChar char="-"/>
            </a:pPr>
            <a:endParaRPr lang="en-US">
              <a:latin typeface="Arial"/>
              <a:cs typeface="Arial"/>
            </a:endParaRPr>
          </a:p>
          <a:p>
            <a:pPr marL="0" indent="0">
              <a:buFont typeface="Calibri"/>
              <a:buNone/>
            </a:pPr>
            <a:r>
              <a:rPr lang="en-US">
                <a:latin typeface="Arial"/>
                <a:cs typeface="Arial"/>
              </a:rPr>
              <a:t>The Tools were</a:t>
            </a:r>
          </a:p>
          <a:p>
            <a:pPr marL="0" indent="0">
              <a:buFont typeface="Calibri"/>
              <a:buNone/>
            </a:pPr>
            <a:r>
              <a:rPr lang="en-US">
                <a:latin typeface="Arial"/>
                <a:cs typeface="Arial"/>
              </a:rPr>
              <a:t>Camunda we for modelling and the workflow engine, </a:t>
            </a:r>
          </a:p>
        </p:txBody>
      </p:sp>
      <p:sp>
        <p:nvSpPr>
          <p:cNvPr id="4" name="Foliennummernplatzhalter 3"/>
          <p:cNvSpPr>
            <a:spLocks noGrp="1"/>
          </p:cNvSpPr>
          <p:nvPr>
            <p:ph type="sldNum" sz="quarter" idx="5"/>
          </p:nvPr>
        </p:nvSpPr>
        <p:spPr/>
        <p:txBody>
          <a:bodyPr/>
          <a:lstStyle/>
          <a:p>
            <a:fld id="{1B2F3885-26B1-4390-BAAD-A0A4431FAD26}" type="slidenum">
              <a:rPr lang="de-CH" smtClean="0"/>
              <a:pPr/>
              <a:t>3</a:t>
            </a:fld>
            <a:endParaRPr lang="de-CH"/>
          </a:p>
        </p:txBody>
      </p:sp>
    </p:spTree>
    <p:extLst>
      <p:ext uri="{BB962C8B-B14F-4D97-AF65-F5344CB8AC3E}">
        <p14:creationId xmlns:p14="http://schemas.microsoft.com/office/powerpoint/2010/main" val="33003842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a:latin typeface="Arial"/>
                <a:cs typeface="Arial"/>
              </a:rPr>
              <a:t>The AS-IS situation is quite complex:….. </a:t>
            </a:r>
          </a:p>
          <a:p>
            <a:pPr>
              <a:defRPr/>
            </a:pPr>
            <a:r>
              <a:rPr lang="en-US">
                <a:latin typeface="Arial"/>
                <a:cs typeface="Arial"/>
              </a:rPr>
              <a:t>but the whole lab process can roughly be </a:t>
            </a:r>
            <a:r>
              <a:rPr lang="en-US" err="1">
                <a:latin typeface="Arial"/>
                <a:cs typeface="Arial"/>
              </a:rPr>
              <a:t>devided</a:t>
            </a:r>
            <a:r>
              <a:rPr lang="en-US">
                <a:latin typeface="Arial"/>
                <a:cs typeface="Arial"/>
              </a:rPr>
              <a:t> (*) in preanalytical, analytical and post analytical stage.</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a:p>
          <a:p>
            <a:r>
              <a:rPr lang="en-US">
                <a:latin typeface="Arial"/>
                <a:cs typeface="Arial"/>
              </a:rPr>
              <a:t>Those encompass different Actors and Facilities and different Information Systems as well (**)</a:t>
            </a:r>
          </a:p>
          <a:p>
            <a:endParaRPr lang="en-US"/>
          </a:p>
          <a:p>
            <a:r>
              <a:rPr lang="en-US">
                <a:latin typeface="Arial"/>
                <a:cs typeface="Arial"/>
              </a:rPr>
              <a:t>And there lies one of the main challenges:</a:t>
            </a:r>
          </a:p>
          <a:p>
            <a:r>
              <a:rPr lang="en-US">
                <a:latin typeface="Arial"/>
                <a:cs typeface="Arial"/>
              </a:rPr>
              <a:t>- Currently,(***) they manually ensure data consistency, which is prone to errors and time-consuming as well-</a:t>
            </a:r>
          </a:p>
          <a:p>
            <a:r>
              <a:rPr lang="en-US">
                <a:latin typeface="Arial"/>
                <a:cs typeface="Arial"/>
              </a:rPr>
              <a:t>- second to that, in the whole process there are several tasks in which certain conditions must be met, for example sample quality checks. If they aren’t ok the whole process needs to be aborted. </a:t>
            </a:r>
            <a:endParaRPr lang="en-US">
              <a:cs typeface="Arial"/>
            </a:endParaRPr>
          </a:p>
          <a:p>
            <a:endParaRPr lang="en-US"/>
          </a:p>
          <a:p>
            <a:r>
              <a:rPr lang="en-US">
                <a:latin typeface="Arial"/>
                <a:cs typeface="Arial"/>
              </a:rPr>
              <a:t>Opportunities:</a:t>
            </a:r>
          </a:p>
          <a:p>
            <a:r>
              <a:rPr lang="en-US">
                <a:latin typeface="Arial"/>
                <a:cs typeface="Arial"/>
              </a:rPr>
              <a:t>- automatization, and integration...  </a:t>
            </a:r>
            <a:r>
              <a:rPr lang="en-US" err="1">
                <a:latin typeface="Arial"/>
                <a:cs typeface="Arial"/>
              </a:rPr>
              <a:t>informations</a:t>
            </a:r>
            <a:r>
              <a:rPr lang="en-US">
                <a:latin typeface="Arial"/>
                <a:cs typeface="Arial"/>
              </a:rPr>
              <a:t> systems to ensure data consistency</a:t>
            </a:r>
            <a:endParaRPr lang="en-US">
              <a:cs typeface="Arial"/>
            </a:endParaRPr>
          </a:p>
          <a:p>
            <a:r>
              <a:rPr lang="en-US">
                <a:latin typeface="Arial"/>
                <a:cs typeface="Arial"/>
              </a:rPr>
              <a:t>- one opportunities lies in the digitalization of a  Quality-Check-List, which they currently use to cross-check the bio-Sample against paper based Criteria</a:t>
            </a:r>
          </a:p>
          <a:p>
            <a:r>
              <a:rPr lang="en-US">
                <a:latin typeface="Arial"/>
                <a:cs typeface="Arial"/>
              </a:rPr>
              <a:t>- and lastly they could use an automated </a:t>
            </a:r>
            <a:r>
              <a:rPr lang="en-US" err="1">
                <a:latin typeface="Arial"/>
                <a:cs typeface="Arial"/>
              </a:rPr>
              <a:t>dispacht</a:t>
            </a:r>
            <a:r>
              <a:rPr lang="en-US">
                <a:latin typeface="Arial"/>
                <a:cs typeface="Arial"/>
              </a:rPr>
              <a:t> of email informing customer if the process had to be aborted.</a:t>
            </a:r>
            <a:br>
              <a:rPr lang="en-US">
                <a:cs typeface="Arial"/>
              </a:rPr>
            </a:br>
            <a:br>
              <a:rPr lang="en-US">
                <a:cs typeface="Arial"/>
              </a:rPr>
            </a:br>
            <a:r>
              <a:rPr lang="en-US">
                <a:latin typeface="Arial"/>
                <a:cs typeface="Arial"/>
              </a:rPr>
              <a:t>To tackle those point we modelled the TO-BE, which Marvin will elaborate further....</a:t>
            </a:r>
          </a:p>
        </p:txBody>
      </p:sp>
      <p:sp>
        <p:nvSpPr>
          <p:cNvPr id="4" name="Foliennummernplatzhalter 3"/>
          <p:cNvSpPr>
            <a:spLocks noGrp="1"/>
          </p:cNvSpPr>
          <p:nvPr>
            <p:ph type="sldNum" sz="quarter" idx="5"/>
          </p:nvPr>
        </p:nvSpPr>
        <p:spPr/>
        <p:txBody>
          <a:bodyPr/>
          <a:lstStyle/>
          <a:p>
            <a:fld id="{1B2F3885-26B1-4390-BAAD-A0A4431FAD26}" type="slidenum">
              <a:rPr lang="de-CH" smtClean="0"/>
              <a:pPr/>
              <a:t>4</a:t>
            </a:fld>
            <a:endParaRPr lang="de-CH"/>
          </a:p>
        </p:txBody>
      </p:sp>
    </p:spTree>
    <p:extLst>
      <p:ext uri="{BB962C8B-B14F-4D97-AF65-F5344CB8AC3E}">
        <p14:creationId xmlns:p14="http://schemas.microsoft.com/office/powerpoint/2010/main" val="36851124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B2F3885-26B1-4390-BAAD-A0A4431FAD26}" type="slidenum">
              <a:rPr lang="de-CH" smtClean="0"/>
              <a:pPr/>
              <a:t>5</a:t>
            </a:fld>
            <a:endParaRPr lang="de-CH"/>
          </a:p>
        </p:txBody>
      </p:sp>
    </p:spTree>
    <p:extLst>
      <p:ext uri="{BB962C8B-B14F-4D97-AF65-F5344CB8AC3E}">
        <p14:creationId xmlns:p14="http://schemas.microsoft.com/office/powerpoint/2010/main" val="2612553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a:p>
            <a:pPr algn="l"/>
            <a:r>
              <a:rPr lang="en-US" b="0" i="0">
                <a:solidFill>
                  <a:srgbClr val="1F2328"/>
                </a:solidFill>
                <a:effectLst/>
                <a:latin typeface="-apple-system"/>
              </a:rPr>
              <a:t>The Process starts with receiving an order for genetic analysis: here on top is the simplified version, we have </a:t>
            </a:r>
          </a:p>
          <a:p>
            <a:pPr algn="l"/>
            <a:r>
              <a:rPr lang="en-US" b="1" i="0">
                <a:solidFill>
                  <a:srgbClr val="1F2328"/>
                </a:solidFill>
                <a:effectLst/>
                <a:latin typeface="-apple-system"/>
              </a:rPr>
              <a:t>- Order received</a:t>
            </a:r>
            <a:r>
              <a:rPr lang="en-US" b="0" i="0">
                <a:solidFill>
                  <a:srgbClr val="1F2328"/>
                </a:solidFill>
                <a:effectLst/>
                <a:latin typeface="-apple-system"/>
              </a:rPr>
              <a:t> is the start event</a:t>
            </a:r>
          </a:p>
          <a:p>
            <a:pPr algn="l"/>
            <a:r>
              <a:rPr lang="en-US" b="0" i="0">
                <a:solidFill>
                  <a:srgbClr val="1F2328"/>
                </a:solidFill>
                <a:effectLst/>
                <a:latin typeface="-apple-system"/>
              </a:rPr>
              <a:t>- </a:t>
            </a:r>
            <a:r>
              <a:rPr lang="en-US" b="1" i="0">
                <a:solidFill>
                  <a:srgbClr val="1F2328"/>
                </a:solidFill>
                <a:effectLst/>
                <a:latin typeface="-apple-system"/>
              </a:rPr>
              <a:t>Check Order Order</a:t>
            </a:r>
            <a:r>
              <a:rPr lang="en-US" b="0" i="0">
                <a:solidFill>
                  <a:srgbClr val="1F2328"/>
                </a:solidFill>
                <a:effectLst/>
                <a:latin typeface="-apple-system"/>
              </a:rPr>
              <a:t> In this user task the user checks the order for important </a:t>
            </a:r>
            <a:r>
              <a:rPr lang="en-US" b="0" i="0" err="1">
                <a:solidFill>
                  <a:srgbClr val="1F2328"/>
                </a:solidFill>
                <a:effectLst/>
                <a:latin typeface="-apple-system"/>
              </a:rPr>
              <a:t>informations</a:t>
            </a:r>
            <a:r>
              <a:rPr lang="en-US" b="0" i="0">
                <a:solidFill>
                  <a:srgbClr val="1F2328"/>
                </a:solidFill>
                <a:effectLst/>
                <a:latin typeface="-apple-system"/>
              </a:rPr>
              <a:t>. </a:t>
            </a:r>
            <a:br>
              <a:rPr lang="en-US" b="0" i="0">
                <a:solidFill>
                  <a:srgbClr val="1F2328"/>
                </a:solidFill>
                <a:effectLst/>
                <a:latin typeface="-apple-system"/>
              </a:rPr>
            </a:br>
            <a:r>
              <a:rPr lang="en-US" b="0" i="0">
                <a:solidFill>
                  <a:srgbClr val="1F2328"/>
                </a:solidFill>
                <a:effectLst/>
                <a:latin typeface="-apple-system"/>
              </a:rPr>
              <a:t>And assigns process variables via Form  (</a:t>
            </a:r>
            <a:r>
              <a:rPr lang="en-US" b="0" i="0" err="1">
                <a:solidFill>
                  <a:srgbClr val="1F2328"/>
                </a:solidFill>
                <a:effectLst/>
                <a:latin typeface="-apple-system"/>
              </a:rPr>
              <a:t>orderId</a:t>
            </a:r>
            <a:r>
              <a:rPr lang="en-US" b="0" i="0">
                <a:solidFill>
                  <a:srgbClr val="1F2328"/>
                </a:solidFill>
                <a:effectLst/>
                <a:latin typeface="-apple-system"/>
              </a:rPr>
              <a:t>, </a:t>
            </a:r>
            <a:r>
              <a:rPr lang="en-US" b="0" i="0" err="1">
                <a:solidFill>
                  <a:srgbClr val="1F2328"/>
                </a:solidFill>
                <a:effectLst/>
                <a:latin typeface="-apple-system"/>
              </a:rPr>
              <a:t>sampleId</a:t>
            </a:r>
            <a:r>
              <a:rPr lang="en-US" b="0" i="0">
                <a:solidFill>
                  <a:srgbClr val="1F2328"/>
                </a:solidFill>
                <a:effectLst/>
                <a:latin typeface="-apple-system"/>
              </a:rPr>
              <a:t>, the </a:t>
            </a:r>
            <a:r>
              <a:rPr lang="en-US" b="0" i="0" err="1">
                <a:solidFill>
                  <a:srgbClr val="1F2328"/>
                </a:solidFill>
                <a:effectLst/>
                <a:latin typeface="-apple-system"/>
              </a:rPr>
              <a:t>customerEmail</a:t>
            </a:r>
            <a:r>
              <a:rPr lang="en-US" b="0" i="0">
                <a:solidFill>
                  <a:srgbClr val="1F2328"/>
                </a:solidFill>
                <a:effectLst/>
                <a:latin typeface="-apple-system"/>
              </a:rPr>
              <a:t>, and </a:t>
            </a:r>
            <a:r>
              <a:rPr lang="en-US" b="0" i="0" err="1">
                <a:solidFill>
                  <a:srgbClr val="1F2328"/>
                </a:solidFill>
                <a:effectLst/>
                <a:latin typeface="-apple-system"/>
              </a:rPr>
              <a:t>orderInternal</a:t>
            </a:r>
            <a:r>
              <a:rPr lang="en-US" b="0" i="0">
                <a:solidFill>
                  <a:srgbClr val="1F2328"/>
                </a:solidFill>
                <a:effectLst/>
                <a:latin typeface="-apple-system"/>
              </a:rPr>
              <a:t> (which contains the information if the order is internal or external).</a:t>
            </a:r>
          </a:p>
          <a:p>
            <a:pPr algn="l"/>
            <a:r>
              <a:rPr lang="en-US" b="1" i="0">
                <a:solidFill>
                  <a:srgbClr val="1F2328"/>
                </a:solidFill>
                <a:effectLst/>
                <a:latin typeface="-apple-system"/>
              </a:rPr>
              <a:t>Register Sample Order</a:t>
            </a:r>
            <a:r>
              <a:rPr lang="en-US" b="0" i="0">
                <a:solidFill>
                  <a:srgbClr val="1F2328"/>
                </a:solidFill>
                <a:effectLst/>
                <a:latin typeface="-apple-system"/>
              </a:rPr>
              <a:t> we made two service tasks, which send data to Pathology and </a:t>
            </a:r>
            <a:r>
              <a:rPr lang="en-US" b="0" i="0" err="1">
                <a:solidFill>
                  <a:srgbClr val="1F2328"/>
                </a:solidFill>
                <a:effectLst/>
                <a:latin typeface="-apple-system"/>
              </a:rPr>
              <a:t>Ordermanagement</a:t>
            </a:r>
            <a:r>
              <a:rPr lang="en-US" b="0" i="0">
                <a:solidFill>
                  <a:srgbClr val="1F2328"/>
                </a:solidFill>
                <a:effectLst/>
                <a:latin typeface="-apple-system"/>
              </a:rPr>
              <a:t> </a:t>
            </a:r>
            <a:r>
              <a:rPr lang="en-US" b="0" i="0" err="1">
                <a:solidFill>
                  <a:srgbClr val="1F2328"/>
                </a:solidFill>
                <a:effectLst/>
                <a:latin typeface="-apple-system"/>
              </a:rPr>
              <a:t>Informationsystem</a:t>
            </a:r>
            <a:endParaRPr lang="en-US" b="0" i="0">
              <a:solidFill>
                <a:srgbClr val="1F2328"/>
              </a:solidFill>
              <a:effectLst/>
              <a:latin typeface="-apple-system"/>
            </a:endParaRPr>
          </a:p>
          <a:p>
            <a:pPr algn="l"/>
            <a:endParaRPr lang="en-US" b="0" i="0">
              <a:solidFill>
                <a:srgbClr val="1F2328"/>
              </a:solidFill>
              <a:effectLst/>
              <a:latin typeface="-apple-system"/>
            </a:endParaRPr>
          </a:p>
          <a:p>
            <a:pPr algn="l"/>
            <a:r>
              <a:rPr lang="en-US" b="0" i="0">
                <a:solidFill>
                  <a:srgbClr val="1F2328"/>
                </a:solidFill>
                <a:effectLst/>
                <a:latin typeface="-apple-system"/>
              </a:rPr>
              <a:t>We made it so that in Camunda we used JavaScript to format the data payload for a POST-Request via HTTP connector. </a:t>
            </a:r>
            <a:br>
              <a:rPr lang="en-US" b="0" i="0">
                <a:solidFill>
                  <a:srgbClr val="1F2328"/>
                </a:solidFill>
                <a:effectLst/>
                <a:latin typeface="-apple-system"/>
              </a:rPr>
            </a:br>
            <a:r>
              <a:rPr lang="en-US" b="0" i="0">
                <a:solidFill>
                  <a:srgbClr val="1F2328"/>
                </a:solidFill>
                <a:effectLst/>
                <a:latin typeface="-apple-system"/>
              </a:rPr>
              <a:t>This call goes to a webhook, which triggers a make scenario.</a:t>
            </a:r>
          </a:p>
          <a:p>
            <a:pPr algn="l"/>
            <a:r>
              <a:rPr lang="en-US" b="0" i="0">
                <a:solidFill>
                  <a:srgbClr val="1F2328"/>
                </a:solidFill>
                <a:effectLst/>
                <a:latin typeface="-apple-system"/>
              </a:rPr>
              <a:t>In make the data is put into a Google Sheet, which simulates the Databases of the </a:t>
            </a:r>
            <a:r>
              <a:rPr lang="en-US" b="0" i="0" err="1">
                <a:solidFill>
                  <a:srgbClr val="1F2328"/>
                </a:solidFill>
                <a:effectLst/>
                <a:latin typeface="-apple-system"/>
              </a:rPr>
              <a:t>Informationssystems</a:t>
            </a:r>
            <a:r>
              <a:rPr lang="en-US" b="0" i="0">
                <a:solidFill>
                  <a:srgbClr val="1F2328"/>
                </a:solidFill>
                <a:effectLst/>
                <a:latin typeface="-apple-system"/>
              </a:rPr>
              <a:t> we are talking to.</a:t>
            </a:r>
            <a:br>
              <a:rPr lang="en-US" b="0" i="0">
                <a:solidFill>
                  <a:srgbClr val="1F2328"/>
                </a:solidFill>
                <a:effectLst/>
                <a:latin typeface="-apple-system"/>
              </a:rPr>
            </a:br>
            <a:br>
              <a:rPr lang="en-US" b="0" i="0">
                <a:solidFill>
                  <a:srgbClr val="1F2328"/>
                </a:solidFill>
                <a:effectLst/>
                <a:latin typeface="-apple-system"/>
              </a:rPr>
            </a:br>
            <a:r>
              <a:rPr lang="en-US" b="0" i="0">
                <a:solidFill>
                  <a:srgbClr val="1F2328"/>
                </a:solidFill>
                <a:effectLst/>
                <a:latin typeface="-apple-system"/>
              </a:rPr>
              <a:t>And the process goes to the next step…</a:t>
            </a:r>
            <a:endParaRPr lang="en-US"/>
          </a:p>
        </p:txBody>
      </p:sp>
      <p:sp>
        <p:nvSpPr>
          <p:cNvPr id="4" name="Foliennummernplatzhalter 3"/>
          <p:cNvSpPr>
            <a:spLocks noGrp="1"/>
          </p:cNvSpPr>
          <p:nvPr>
            <p:ph type="sldNum" sz="quarter" idx="5"/>
          </p:nvPr>
        </p:nvSpPr>
        <p:spPr/>
        <p:txBody>
          <a:bodyPr/>
          <a:lstStyle/>
          <a:p>
            <a:fld id="{1B2F3885-26B1-4390-BAAD-A0A4431FAD26}" type="slidenum">
              <a:rPr lang="de-CH" smtClean="0"/>
              <a:pPr/>
              <a:t>8</a:t>
            </a:fld>
            <a:endParaRPr lang="de-CH"/>
          </a:p>
        </p:txBody>
      </p:sp>
    </p:spTree>
    <p:extLst>
      <p:ext uri="{BB962C8B-B14F-4D97-AF65-F5344CB8AC3E}">
        <p14:creationId xmlns:p14="http://schemas.microsoft.com/office/powerpoint/2010/main" val="1431537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pPr>
            <a:r>
              <a:rPr lang="en-US">
                <a:latin typeface="Arial"/>
                <a:cs typeface="Arial"/>
              </a:rPr>
              <a:t>Throughout the course of the process, there are various instances where an order may need to be aborted. These include:</a:t>
            </a:r>
          </a:p>
          <a:p>
            <a:pPr>
              <a:spcBef>
                <a:spcPts val="0"/>
              </a:spcBef>
              <a:spcAft>
                <a:spcPts val="0"/>
              </a:spcAft>
            </a:pPr>
            <a:r>
              <a:rPr lang="en-US"/>
              <a:t>- that client does not provide all the necessary information for order form completion, there is missing data</a:t>
            </a:r>
          </a:p>
          <a:p>
            <a:pPr>
              <a:spcBef>
                <a:spcPts val="0"/>
              </a:spcBef>
              <a:spcAft>
                <a:spcPts val="0"/>
              </a:spcAft>
            </a:pPr>
            <a:r>
              <a:rPr lang="en-US"/>
              <a:t>- samples are not accepted due to failure of meeting criteria defined in SOP.</a:t>
            </a:r>
          </a:p>
          <a:p>
            <a:pPr>
              <a:spcBef>
                <a:spcPts val="0"/>
              </a:spcBef>
              <a:spcAft>
                <a:spcPts val="0"/>
              </a:spcAft>
            </a:pPr>
            <a:r>
              <a:rPr lang="en-US"/>
              <a:t>-or the sample is not received for more than 30 days after the order was placed.</a:t>
            </a:r>
          </a:p>
          <a:p>
            <a:pPr>
              <a:spcBef>
                <a:spcPts val="0"/>
              </a:spcBef>
              <a:spcAft>
                <a:spcPts val="0"/>
              </a:spcAft>
            </a:pPr>
            <a:r>
              <a:rPr lang="en-US"/>
              <a:t>If a reason to abort the order occurs, the process transitions to the user task 'approve order abort.' The lab's head assesses the validity of the abortion and adjusts the automatically passed failure reason if necessary. </a:t>
            </a:r>
          </a:p>
          <a:p>
            <a:pPr>
              <a:spcBef>
                <a:spcPts val="0"/>
              </a:spcBef>
              <a:spcAft>
                <a:spcPts val="0"/>
              </a:spcAft>
            </a:pPr>
            <a:r>
              <a:rPr lang="en-US"/>
              <a:t>Once the validation is complete and the lab head approved the cancellation of the order.</a:t>
            </a:r>
          </a:p>
          <a:p>
            <a:pPr>
              <a:spcBef>
                <a:spcPts val="0"/>
              </a:spcBef>
              <a:spcAft>
                <a:spcPts val="0"/>
              </a:spcAft>
            </a:pPr>
            <a:r>
              <a:rPr lang="en-US"/>
              <a:t>A service task is initiated in make via webhook. This scenario automatically updates the orderStatus of the corresponding order in the Order Management system simulated in our google sheet and sets it to aborted.</a:t>
            </a:r>
          </a:p>
          <a:p>
            <a:pPr>
              <a:spcBef>
                <a:spcPts val="0"/>
              </a:spcBef>
              <a:spcAft>
                <a:spcPts val="0"/>
              </a:spcAft>
            </a:pPr>
            <a:r>
              <a:rPr lang="en-US"/>
              <a:t>The next step in the process is a service task to notify the customer. And is also a make scenario triggered via webhook. It passes in the failureReason, emailAdress of customer and orderID as well as sampleID. An automatically generated Email is then sent to the customer. After completion of this task the whole process instance is terminated via terminate end event.</a:t>
            </a:r>
          </a:p>
          <a:p>
            <a:endParaRPr lang="en-US">
              <a:latin typeface="Calibri"/>
              <a:cs typeface="Calibri"/>
            </a:endParaRPr>
          </a:p>
        </p:txBody>
      </p:sp>
      <p:sp>
        <p:nvSpPr>
          <p:cNvPr id="4" name="Slide Number Placeholder 3"/>
          <p:cNvSpPr>
            <a:spLocks noGrp="1"/>
          </p:cNvSpPr>
          <p:nvPr>
            <p:ph type="sldNum" sz="quarter" idx="5"/>
          </p:nvPr>
        </p:nvSpPr>
        <p:spPr/>
        <p:txBody>
          <a:bodyPr/>
          <a:lstStyle/>
          <a:p>
            <a:fld id="{1B2F3885-26B1-4390-BAAD-A0A4431FAD26}" type="slidenum">
              <a:rPr lang="de-CH"/>
              <a:pPr/>
              <a:t>9</a:t>
            </a:fld>
            <a:endParaRPr lang="de-CH"/>
          </a:p>
        </p:txBody>
      </p:sp>
    </p:spTree>
    <p:extLst>
      <p:ext uri="{BB962C8B-B14F-4D97-AF65-F5344CB8AC3E}">
        <p14:creationId xmlns:p14="http://schemas.microsoft.com/office/powerpoint/2010/main" val="39124956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 Center </a:t>
            </a:r>
            <a:r>
              <a:rPr lang="de-DE" err="1"/>
              <a:t>of</a:t>
            </a:r>
            <a:r>
              <a:rPr lang="de-DE"/>
              <a:t> </a:t>
            </a:r>
            <a:r>
              <a:rPr lang="de-DE" err="1"/>
              <a:t>our</a:t>
            </a:r>
            <a:r>
              <a:rPr lang="de-DE"/>
              <a:t> tobe-</a:t>
            </a:r>
            <a:r>
              <a:rPr lang="de-DE" err="1"/>
              <a:t>process</a:t>
            </a:r>
            <a:r>
              <a:rPr lang="de-DE"/>
              <a:t> </a:t>
            </a:r>
            <a:r>
              <a:rPr lang="de-DE" err="1"/>
              <a:t>is</a:t>
            </a:r>
            <a:r>
              <a:rPr lang="de-DE"/>
              <a:t> </a:t>
            </a:r>
            <a:r>
              <a:rPr lang="de-DE" err="1"/>
              <a:t>the</a:t>
            </a:r>
            <a:r>
              <a:rPr lang="de-DE"/>
              <a:t> </a:t>
            </a:r>
            <a:r>
              <a:rPr lang="de-DE" err="1"/>
              <a:t>registeration</a:t>
            </a:r>
            <a:r>
              <a:rPr lang="de-DE"/>
              <a:t> and check </a:t>
            </a:r>
            <a:r>
              <a:rPr lang="de-DE" err="1"/>
              <a:t>of</a:t>
            </a:r>
            <a:r>
              <a:rPr lang="de-DE"/>
              <a:t> </a:t>
            </a:r>
            <a:r>
              <a:rPr lang="de-DE" err="1"/>
              <a:t>incoming</a:t>
            </a:r>
            <a:r>
              <a:rPr lang="de-DE"/>
              <a:t> sample</a:t>
            </a:r>
          </a:p>
          <a:p>
            <a:r>
              <a:rPr lang="de-DE"/>
              <a:t>- </a:t>
            </a:r>
            <a:r>
              <a:rPr lang="de-DE" err="1"/>
              <a:t>Process</a:t>
            </a:r>
            <a:r>
              <a:rPr lang="de-DE"/>
              <a:t> </a:t>
            </a:r>
            <a:r>
              <a:rPr lang="de-DE" err="1"/>
              <a:t>steps</a:t>
            </a:r>
            <a:r>
              <a:rPr lang="de-DE"/>
              <a:t> </a:t>
            </a:r>
            <a:r>
              <a:rPr lang="de-DE" err="1"/>
              <a:t>are</a:t>
            </a:r>
            <a:r>
              <a:rPr lang="de-DE"/>
              <a:t> </a:t>
            </a:r>
            <a:r>
              <a:rPr lang="de-DE" err="1"/>
              <a:t>triggered</a:t>
            </a:r>
            <a:r>
              <a:rPr lang="de-DE"/>
              <a:t> </a:t>
            </a:r>
            <a:r>
              <a:rPr lang="de-DE" err="1"/>
              <a:t>by</a:t>
            </a:r>
            <a:r>
              <a:rPr lang="de-DE"/>
              <a:t> </a:t>
            </a:r>
            <a:r>
              <a:rPr lang="de-DE" err="1"/>
              <a:t>the</a:t>
            </a:r>
            <a:r>
              <a:rPr lang="de-DE"/>
              <a:t> </a:t>
            </a:r>
            <a:r>
              <a:rPr lang="de-DE" err="1"/>
              <a:t>arival</a:t>
            </a:r>
            <a:r>
              <a:rPr lang="de-DE"/>
              <a:t> </a:t>
            </a:r>
            <a:r>
              <a:rPr lang="de-DE" err="1"/>
              <a:t>of</a:t>
            </a:r>
            <a:r>
              <a:rPr lang="de-DE"/>
              <a:t> </a:t>
            </a:r>
            <a:r>
              <a:rPr lang="de-DE" err="1"/>
              <a:t>the</a:t>
            </a:r>
            <a:r>
              <a:rPr lang="de-DE"/>
              <a:t> </a:t>
            </a:r>
            <a:r>
              <a:rPr lang="de-DE" err="1"/>
              <a:t>physical</a:t>
            </a:r>
            <a:r>
              <a:rPr lang="de-DE"/>
              <a:t> sample</a:t>
            </a:r>
          </a:p>
          <a:p>
            <a:r>
              <a:rPr lang="de-DE"/>
              <a:t>- Bevor </a:t>
            </a:r>
            <a:r>
              <a:rPr lang="de-DE" err="1"/>
              <a:t>it</a:t>
            </a:r>
            <a:r>
              <a:rPr lang="de-DE"/>
              <a:t> </a:t>
            </a:r>
            <a:r>
              <a:rPr lang="de-DE" err="1"/>
              <a:t>gets</a:t>
            </a:r>
            <a:r>
              <a:rPr lang="de-DE"/>
              <a:t> </a:t>
            </a:r>
            <a:r>
              <a:rPr lang="de-DE" err="1"/>
              <a:t>checked</a:t>
            </a:r>
            <a:r>
              <a:rPr lang="de-DE"/>
              <a:t> </a:t>
            </a:r>
            <a:r>
              <a:rPr lang="de-DE" err="1"/>
              <a:t>against</a:t>
            </a:r>
            <a:r>
              <a:rPr lang="de-DE"/>
              <a:t> SOP </a:t>
            </a:r>
            <a:r>
              <a:rPr lang="de-DE" err="1"/>
              <a:t>criteria</a:t>
            </a:r>
            <a:r>
              <a:rPr lang="de-DE"/>
              <a:t> </a:t>
            </a:r>
            <a:r>
              <a:rPr lang="de-DE" err="1"/>
              <a:t>it</a:t>
            </a:r>
            <a:r>
              <a:rPr lang="de-DE"/>
              <a:t> </a:t>
            </a:r>
            <a:r>
              <a:rPr lang="de-DE" err="1"/>
              <a:t>needs</a:t>
            </a:r>
            <a:r>
              <a:rPr lang="de-DE"/>
              <a:t> </a:t>
            </a:r>
            <a:r>
              <a:rPr lang="de-DE" err="1"/>
              <a:t>to</a:t>
            </a:r>
            <a:r>
              <a:rPr lang="de-DE"/>
              <a:t> </a:t>
            </a:r>
            <a:r>
              <a:rPr lang="de-DE" err="1"/>
              <a:t>be</a:t>
            </a:r>
            <a:r>
              <a:rPr lang="de-DE"/>
              <a:t> registered</a:t>
            </a:r>
          </a:p>
          <a:p>
            <a:r>
              <a:rPr lang="de-DE"/>
              <a:t>- Registration </a:t>
            </a:r>
            <a:r>
              <a:rPr lang="de-DE" err="1"/>
              <a:t>is</a:t>
            </a:r>
            <a:r>
              <a:rPr lang="de-DE"/>
              <a:t> </a:t>
            </a:r>
            <a:r>
              <a:rPr lang="de-DE" err="1"/>
              <a:t>done</a:t>
            </a:r>
            <a:r>
              <a:rPr lang="de-DE"/>
              <a:t> in LIMS and </a:t>
            </a:r>
            <a:r>
              <a:rPr lang="de-DE" err="1"/>
              <a:t>OrderManagementSystem</a:t>
            </a:r>
            <a:r>
              <a:rPr lang="de-DE"/>
              <a:t> via an API </a:t>
            </a:r>
          </a:p>
          <a:p>
            <a:r>
              <a:rPr lang="de-DE"/>
              <a:t>- 2 APIs </a:t>
            </a:r>
            <a:r>
              <a:rPr lang="de-DE" err="1"/>
              <a:t>built</a:t>
            </a:r>
            <a:r>
              <a:rPr lang="de-DE"/>
              <a:t> </a:t>
            </a:r>
            <a:r>
              <a:rPr lang="de-DE" err="1"/>
              <a:t>which</a:t>
            </a:r>
            <a:r>
              <a:rPr lang="de-DE"/>
              <a:t> </a:t>
            </a:r>
            <a:r>
              <a:rPr lang="de-DE" err="1"/>
              <a:t>sends</a:t>
            </a:r>
            <a:r>
              <a:rPr lang="de-DE"/>
              <a:t> </a:t>
            </a:r>
            <a:r>
              <a:rPr lang="de-DE" err="1"/>
              <a:t>data</a:t>
            </a:r>
            <a:r>
              <a:rPr lang="de-DE"/>
              <a:t> </a:t>
            </a:r>
            <a:r>
              <a:rPr lang="de-DE" err="1"/>
              <a:t>over</a:t>
            </a:r>
            <a:r>
              <a:rPr lang="de-DE"/>
              <a:t> http-</a:t>
            </a:r>
            <a:r>
              <a:rPr lang="de-DE" err="1"/>
              <a:t>request</a:t>
            </a:r>
            <a:r>
              <a:rPr lang="de-DE"/>
              <a:t> </a:t>
            </a:r>
            <a:r>
              <a:rPr lang="de-DE" err="1"/>
              <a:t>to</a:t>
            </a:r>
            <a:r>
              <a:rPr lang="de-DE"/>
              <a:t> </a:t>
            </a:r>
            <a:r>
              <a:rPr lang="de-DE" err="1"/>
              <a:t>webhook</a:t>
            </a:r>
            <a:r>
              <a:rPr lang="de-DE"/>
              <a:t> </a:t>
            </a:r>
            <a:r>
              <a:rPr lang="de-DE" err="1"/>
              <a:t>which</a:t>
            </a:r>
            <a:r>
              <a:rPr lang="de-DE"/>
              <a:t> </a:t>
            </a:r>
            <a:r>
              <a:rPr lang="de-DE" err="1"/>
              <a:t>runs</a:t>
            </a:r>
            <a:r>
              <a:rPr lang="de-DE"/>
              <a:t> </a:t>
            </a:r>
            <a:r>
              <a:rPr lang="de-DE" err="1"/>
              <a:t>inside</a:t>
            </a:r>
            <a:r>
              <a:rPr lang="de-DE"/>
              <a:t> </a:t>
            </a:r>
            <a:r>
              <a:rPr lang="de-DE" err="1"/>
              <a:t>make</a:t>
            </a:r>
            <a:endParaRPr lang="de-DE"/>
          </a:p>
          <a:p>
            <a:r>
              <a:rPr lang="de-DE"/>
              <a:t>- Data </a:t>
            </a:r>
            <a:r>
              <a:rPr lang="de-DE" err="1"/>
              <a:t>get</a:t>
            </a:r>
            <a:r>
              <a:rPr lang="de-DE"/>
              <a:t> send </a:t>
            </a:r>
            <a:r>
              <a:rPr lang="de-DE" err="1"/>
              <a:t>as</a:t>
            </a:r>
            <a:r>
              <a:rPr lang="de-DE"/>
              <a:t> JSON and </a:t>
            </a:r>
            <a:r>
              <a:rPr lang="de-DE" err="1"/>
              <a:t>passed</a:t>
            </a:r>
            <a:r>
              <a:rPr lang="de-DE"/>
              <a:t> </a:t>
            </a:r>
            <a:r>
              <a:rPr lang="de-DE" err="1"/>
              <a:t>from</a:t>
            </a:r>
            <a:r>
              <a:rPr lang="de-DE"/>
              <a:t> </a:t>
            </a:r>
            <a:r>
              <a:rPr lang="de-DE" err="1"/>
              <a:t>webhook</a:t>
            </a:r>
            <a:r>
              <a:rPr lang="de-DE"/>
              <a:t> </a:t>
            </a:r>
            <a:r>
              <a:rPr lang="de-DE" err="1"/>
              <a:t>to</a:t>
            </a:r>
            <a:r>
              <a:rPr lang="de-DE"/>
              <a:t> Database (Google Sheet) via </a:t>
            </a:r>
            <a:r>
              <a:rPr lang="de-DE" err="1"/>
              <a:t>api</a:t>
            </a:r>
            <a:r>
              <a:rPr lang="de-DE"/>
              <a:t> </a:t>
            </a:r>
            <a:r>
              <a:rPr lang="de-DE" err="1"/>
              <a:t>call</a:t>
            </a:r>
            <a:endParaRPr lang="de-DE"/>
          </a:p>
          <a:p>
            <a:endParaRPr lang="de-DE"/>
          </a:p>
          <a:p>
            <a:r>
              <a:rPr lang="de-DE"/>
              <a:t>-After </a:t>
            </a:r>
            <a:r>
              <a:rPr lang="de-DE" err="1"/>
              <a:t>Registeration</a:t>
            </a:r>
            <a:r>
              <a:rPr lang="de-DE"/>
              <a:t> </a:t>
            </a:r>
            <a:r>
              <a:rPr lang="de-DE" err="1"/>
              <a:t>the</a:t>
            </a:r>
            <a:r>
              <a:rPr lang="de-DE"/>
              <a:t> </a:t>
            </a:r>
            <a:r>
              <a:rPr lang="de-DE" err="1"/>
              <a:t>samples</a:t>
            </a:r>
            <a:r>
              <a:rPr lang="de-DE"/>
              <a:t> </a:t>
            </a:r>
            <a:r>
              <a:rPr lang="de-DE" err="1"/>
              <a:t>need</a:t>
            </a:r>
            <a:r>
              <a:rPr lang="de-DE"/>
              <a:t> </a:t>
            </a:r>
            <a:r>
              <a:rPr lang="de-DE" err="1"/>
              <a:t>to</a:t>
            </a:r>
            <a:r>
              <a:rPr lang="de-DE"/>
              <a:t> </a:t>
            </a:r>
            <a:r>
              <a:rPr lang="de-DE" err="1"/>
              <a:t>be</a:t>
            </a:r>
            <a:r>
              <a:rPr lang="de-DE"/>
              <a:t> </a:t>
            </a:r>
            <a:r>
              <a:rPr lang="de-DE" err="1"/>
              <a:t>checked</a:t>
            </a:r>
            <a:r>
              <a:rPr lang="de-DE"/>
              <a:t>, </a:t>
            </a:r>
            <a:r>
              <a:rPr lang="de-DE" err="1"/>
              <a:t>therefore</a:t>
            </a:r>
            <a:r>
              <a:rPr lang="de-DE"/>
              <a:t> </a:t>
            </a:r>
            <a:r>
              <a:rPr lang="de-DE" err="1"/>
              <a:t>we</a:t>
            </a:r>
            <a:r>
              <a:rPr lang="de-DE"/>
              <a:t> </a:t>
            </a:r>
            <a:r>
              <a:rPr lang="de-DE" err="1"/>
              <a:t>develop</a:t>
            </a:r>
            <a:r>
              <a:rPr lang="de-DE"/>
              <a:t> 2 </a:t>
            </a:r>
            <a:r>
              <a:rPr lang="de-DE" err="1"/>
              <a:t>process</a:t>
            </a:r>
            <a:r>
              <a:rPr lang="de-DE"/>
              <a:t> </a:t>
            </a:r>
            <a:r>
              <a:rPr lang="de-DE" err="1"/>
              <a:t>steps</a:t>
            </a:r>
            <a:endParaRPr lang="de-DE"/>
          </a:p>
          <a:p>
            <a:r>
              <a:rPr lang="de-DE"/>
              <a:t>- Check Sample </a:t>
            </a:r>
            <a:r>
              <a:rPr lang="de-DE" err="1"/>
              <a:t>gets</a:t>
            </a:r>
            <a:r>
              <a:rPr lang="de-DE"/>
              <a:t> </a:t>
            </a:r>
            <a:r>
              <a:rPr lang="de-DE" err="1"/>
              <a:t>the</a:t>
            </a:r>
            <a:r>
              <a:rPr lang="de-DE"/>
              <a:t> </a:t>
            </a:r>
            <a:r>
              <a:rPr lang="de-DE" err="1"/>
              <a:t>SampleType</a:t>
            </a:r>
            <a:r>
              <a:rPr lang="de-DE"/>
              <a:t> and </a:t>
            </a:r>
            <a:r>
              <a:rPr lang="de-DE" err="1"/>
              <a:t>provides</a:t>
            </a:r>
            <a:r>
              <a:rPr lang="de-DE"/>
              <a:t> </a:t>
            </a:r>
            <a:r>
              <a:rPr lang="de-DE" err="1"/>
              <a:t>it</a:t>
            </a:r>
            <a:r>
              <a:rPr lang="de-DE"/>
              <a:t> </a:t>
            </a:r>
            <a:r>
              <a:rPr lang="de-DE" err="1"/>
              <a:t>to</a:t>
            </a:r>
            <a:r>
              <a:rPr lang="de-DE"/>
              <a:t> a </a:t>
            </a:r>
            <a:r>
              <a:rPr lang="de-DE" err="1"/>
              <a:t>camunda</a:t>
            </a:r>
            <a:r>
              <a:rPr lang="de-DE"/>
              <a:t> form.</a:t>
            </a:r>
          </a:p>
          <a:p>
            <a:r>
              <a:rPr lang="de-DE"/>
              <a:t>- The Form </a:t>
            </a:r>
            <a:r>
              <a:rPr lang="de-DE" err="1"/>
              <a:t>is</a:t>
            </a:r>
            <a:r>
              <a:rPr lang="de-DE"/>
              <a:t> </a:t>
            </a:r>
            <a:r>
              <a:rPr lang="de-DE" err="1"/>
              <a:t>build</a:t>
            </a:r>
            <a:r>
              <a:rPr lang="de-DE"/>
              <a:t> </a:t>
            </a:r>
            <a:r>
              <a:rPr lang="de-DE" err="1"/>
              <a:t>dynamically</a:t>
            </a:r>
            <a:r>
              <a:rPr lang="de-DE"/>
              <a:t> and </a:t>
            </a:r>
            <a:r>
              <a:rPr lang="de-DE" err="1"/>
              <a:t>only</a:t>
            </a:r>
            <a:r>
              <a:rPr lang="de-DE"/>
              <a:t> </a:t>
            </a:r>
            <a:r>
              <a:rPr lang="de-DE" err="1"/>
              <a:t>shows</a:t>
            </a:r>
            <a:r>
              <a:rPr lang="de-DE"/>
              <a:t> </a:t>
            </a:r>
            <a:r>
              <a:rPr lang="de-DE" err="1"/>
              <a:t>the</a:t>
            </a:r>
            <a:r>
              <a:rPr lang="de-DE"/>
              <a:t> SOP </a:t>
            </a:r>
            <a:r>
              <a:rPr lang="de-DE" err="1"/>
              <a:t>criterias</a:t>
            </a:r>
            <a:r>
              <a:rPr lang="de-DE"/>
              <a:t> </a:t>
            </a:r>
            <a:r>
              <a:rPr lang="de-DE" err="1"/>
              <a:t>which</a:t>
            </a:r>
            <a:r>
              <a:rPr lang="de-DE"/>
              <a:t> </a:t>
            </a:r>
            <a:r>
              <a:rPr lang="de-DE" err="1"/>
              <a:t>are</a:t>
            </a:r>
            <a:r>
              <a:rPr lang="de-DE"/>
              <a:t> </a:t>
            </a:r>
            <a:r>
              <a:rPr lang="de-DE" err="1"/>
              <a:t>related</a:t>
            </a:r>
            <a:r>
              <a:rPr lang="de-DE"/>
              <a:t> </a:t>
            </a:r>
            <a:r>
              <a:rPr lang="de-DE" err="1"/>
              <a:t>to</a:t>
            </a:r>
            <a:r>
              <a:rPr lang="de-DE"/>
              <a:t> </a:t>
            </a:r>
            <a:r>
              <a:rPr lang="de-DE" err="1"/>
              <a:t>the</a:t>
            </a:r>
            <a:r>
              <a:rPr lang="de-DE"/>
              <a:t> </a:t>
            </a:r>
            <a:r>
              <a:rPr lang="de-DE" err="1"/>
              <a:t>incoming</a:t>
            </a:r>
            <a:r>
              <a:rPr lang="de-DE"/>
              <a:t> sample type</a:t>
            </a:r>
          </a:p>
          <a:p>
            <a:endParaRPr lang="de-DE"/>
          </a:p>
          <a:p>
            <a:r>
              <a:rPr lang="de-DE"/>
              <a:t>- After </a:t>
            </a:r>
            <a:r>
              <a:rPr lang="de-DE" err="1"/>
              <a:t>the</a:t>
            </a:r>
            <a:r>
              <a:rPr lang="de-DE"/>
              <a:t> </a:t>
            </a:r>
            <a:r>
              <a:rPr lang="de-DE" err="1"/>
              <a:t>answers</a:t>
            </a:r>
            <a:r>
              <a:rPr lang="de-DE"/>
              <a:t> </a:t>
            </a:r>
            <a:r>
              <a:rPr lang="de-DE" err="1"/>
              <a:t>are</a:t>
            </a:r>
            <a:r>
              <a:rPr lang="de-DE"/>
              <a:t> </a:t>
            </a:r>
            <a:r>
              <a:rPr lang="de-DE" err="1"/>
              <a:t>inserted</a:t>
            </a:r>
            <a:r>
              <a:rPr lang="de-DE"/>
              <a:t> and </a:t>
            </a:r>
            <a:r>
              <a:rPr lang="de-DE" err="1"/>
              <a:t>the</a:t>
            </a:r>
            <a:r>
              <a:rPr lang="de-DE"/>
              <a:t> Form </a:t>
            </a:r>
            <a:r>
              <a:rPr lang="de-DE" err="1"/>
              <a:t>is</a:t>
            </a:r>
            <a:r>
              <a:rPr lang="de-DE"/>
              <a:t> </a:t>
            </a:r>
            <a:r>
              <a:rPr lang="de-DE" err="1"/>
              <a:t>dispatched</a:t>
            </a:r>
            <a:r>
              <a:rPr lang="de-DE"/>
              <a:t>, all </a:t>
            </a:r>
            <a:r>
              <a:rPr lang="de-DE" err="1"/>
              <a:t>of</a:t>
            </a:r>
            <a:r>
              <a:rPr lang="de-DE"/>
              <a:t> </a:t>
            </a:r>
            <a:r>
              <a:rPr lang="de-DE" err="1"/>
              <a:t>the</a:t>
            </a:r>
            <a:r>
              <a:rPr lang="de-DE"/>
              <a:t> </a:t>
            </a:r>
            <a:r>
              <a:rPr lang="de-DE" err="1"/>
              <a:t>values</a:t>
            </a:r>
            <a:r>
              <a:rPr lang="de-DE"/>
              <a:t> </a:t>
            </a:r>
            <a:r>
              <a:rPr lang="de-DE" err="1"/>
              <a:t>are</a:t>
            </a:r>
            <a:r>
              <a:rPr lang="de-DE"/>
              <a:t> </a:t>
            </a:r>
            <a:r>
              <a:rPr lang="de-DE" err="1"/>
              <a:t>passed</a:t>
            </a:r>
            <a:r>
              <a:rPr lang="de-DE"/>
              <a:t> </a:t>
            </a:r>
            <a:r>
              <a:rPr lang="de-DE" err="1"/>
              <a:t>to</a:t>
            </a:r>
            <a:r>
              <a:rPr lang="de-DE"/>
              <a:t> </a:t>
            </a:r>
            <a:r>
              <a:rPr lang="de-DE" err="1"/>
              <a:t>the</a:t>
            </a:r>
            <a:r>
              <a:rPr lang="de-DE"/>
              <a:t> </a:t>
            </a:r>
            <a:r>
              <a:rPr lang="de-DE" err="1"/>
              <a:t>step</a:t>
            </a:r>
            <a:r>
              <a:rPr lang="de-DE"/>
              <a:t> „</a:t>
            </a:r>
            <a:r>
              <a:rPr lang="de-DE" err="1"/>
              <a:t>calc</a:t>
            </a:r>
            <a:r>
              <a:rPr lang="de-DE"/>
              <a:t> </a:t>
            </a:r>
            <a:r>
              <a:rPr lang="de-DE" err="1"/>
              <a:t>result</a:t>
            </a:r>
            <a:r>
              <a:rPr lang="de-DE"/>
              <a:t>“ </a:t>
            </a:r>
          </a:p>
          <a:p>
            <a:r>
              <a:rPr lang="de-DE"/>
              <a:t>- This </a:t>
            </a:r>
            <a:r>
              <a:rPr lang="de-DE" err="1"/>
              <a:t>step</a:t>
            </a:r>
            <a:r>
              <a:rPr lang="de-DE"/>
              <a:t> will publish </a:t>
            </a:r>
            <a:r>
              <a:rPr lang="de-DE" err="1"/>
              <a:t>the</a:t>
            </a:r>
            <a:r>
              <a:rPr lang="de-DE"/>
              <a:t> </a:t>
            </a:r>
            <a:r>
              <a:rPr lang="de-DE" err="1"/>
              <a:t>data</a:t>
            </a:r>
            <a:r>
              <a:rPr lang="de-DE"/>
              <a:t> </a:t>
            </a:r>
            <a:r>
              <a:rPr lang="de-DE" err="1"/>
              <a:t>under</a:t>
            </a:r>
            <a:r>
              <a:rPr lang="de-DE"/>
              <a:t> a </a:t>
            </a:r>
            <a:r>
              <a:rPr lang="de-DE" err="1"/>
              <a:t>certain</a:t>
            </a:r>
            <a:r>
              <a:rPr lang="de-DE"/>
              <a:t> </a:t>
            </a:r>
            <a:r>
              <a:rPr lang="de-DE" err="1"/>
              <a:t>topic</a:t>
            </a:r>
            <a:r>
              <a:rPr lang="de-DE"/>
              <a:t> </a:t>
            </a:r>
            <a:r>
              <a:rPr lang="de-DE" err="1"/>
              <a:t>which</a:t>
            </a:r>
            <a:r>
              <a:rPr lang="de-DE"/>
              <a:t> </a:t>
            </a:r>
            <a:r>
              <a:rPr lang="de-DE" err="1"/>
              <a:t>is</a:t>
            </a:r>
            <a:r>
              <a:rPr lang="de-DE"/>
              <a:t> </a:t>
            </a:r>
            <a:r>
              <a:rPr lang="de-DE" err="1"/>
              <a:t>subscribed</a:t>
            </a:r>
            <a:r>
              <a:rPr lang="de-DE"/>
              <a:t> </a:t>
            </a:r>
            <a:r>
              <a:rPr lang="de-DE" err="1"/>
              <a:t>by</a:t>
            </a:r>
            <a:r>
              <a:rPr lang="de-DE"/>
              <a:t> an external </a:t>
            </a:r>
            <a:r>
              <a:rPr lang="de-DE" err="1"/>
              <a:t>task</a:t>
            </a:r>
            <a:endParaRPr lang="de-DE"/>
          </a:p>
          <a:p>
            <a:r>
              <a:rPr lang="de-DE"/>
              <a:t>- The </a:t>
            </a:r>
            <a:r>
              <a:rPr lang="de-DE" err="1"/>
              <a:t>task</a:t>
            </a:r>
            <a:r>
              <a:rPr lang="de-DE"/>
              <a:t> </a:t>
            </a:r>
            <a:r>
              <a:rPr lang="de-DE" err="1"/>
              <a:t>is</a:t>
            </a:r>
            <a:r>
              <a:rPr lang="de-DE"/>
              <a:t> </a:t>
            </a:r>
            <a:r>
              <a:rPr lang="de-DE" err="1"/>
              <a:t>written</a:t>
            </a:r>
            <a:r>
              <a:rPr lang="de-DE"/>
              <a:t> in </a:t>
            </a:r>
            <a:r>
              <a:rPr lang="de-DE" err="1"/>
              <a:t>python</a:t>
            </a:r>
            <a:r>
              <a:rPr lang="de-DE"/>
              <a:t> and </a:t>
            </a:r>
            <a:r>
              <a:rPr lang="de-DE" err="1"/>
              <a:t>runs</a:t>
            </a:r>
            <a:r>
              <a:rPr lang="de-DE"/>
              <a:t> on </a:t>
            </a:r>
            <a:r>
              <a:rPr lang="de-DE" err="1"/>
              <a:t>deepnote</a:t>
            </a:r>
            <a:r>
              <a:rPr lang="de-DE"/>
              <a:t>. </a:t>
            </a:r>
            <a:r>
              <a:rPr lang="de-DE" err="1"/>
              <a:t>It</a:t>
            </a:r>
            <a:r>
              <a:rPr lang="de-DE"/>
              <a:t> </a:t>
            </a:r>
            <a:r>
              <a:rPr lang="de-DE" err="1"/>
              <a:t>focuses</a:t>
            </a:r>
            <a:r>
              <a:rPr lang="de-DE"/>
              <a:t> on </a:t>
            </a:r>
            <a:r>
              <a:rPr lang="de-DE" err="1"/>
              <a:t>the</a:t>
            </a:r>
            <a:r>
              <a:rPr lang="de-DE"/>
              <a:t> </a:t>
            </a:r>
            <a:r>
              <a:rPr lang="de-DE" err="1"/>
              <a:t>calculation</a:t>
            </a:r>
            <a:r>
              <a:rPr lang="de-DE"/>
              <a:t> </a:t>
            </a:r>
            <a:r>
              <a:rPr lang="de-DE" err="1"/>
              <a:t>of</a:t>
            </a:r>
            <a:r>
              <a:rPr lang="de-DE"/>
              <a:t> </a:t>
            </a:r>
            <a:r>
              <a:rPr lang="de-DE" err="1"/>
              <a:t>the</a:t>
            </a:r>
            <a:r>
              <a:rPr lang="de-DE"/>
              <a:t> final </a:t>
            </a:r>
            <a:r>
              <a:rPr lang="de-DE" err="1"/>
              <a:t>result</a:t>
            </a:r>
            <a:r>
              <a:rPr lang="de-DE"/>
              <a:t> </a:t>
            </a:r>
            <a:r>
              <a:rPr lang="de-DE" err="1"/>
              <a:t>if</a:t>
            </a:r>
            <a:r>
              <a:rPr lang="de-DE"/>
              <a:t> </a:t>
            </a:r>
            <a:r>
              <a:rPr lang="de-DE" err="1"/>
              <a:t>the</a:t>
            </a:r>
            <a:r>
              <a:rPr lang="de-DE"/>
              <a:t> sample </a:t>
            </a:r>
            <a:r>
              <a:rPr lang="de-DE" err="1"/>
              <a:t>is</a:t>
            </a:r>
            <a:r>
              <a:rPr lang="de-DE"/>
              <a:t> ok </a:t>
            </a:r>
            <a:r>
              <a:rPr lang="de-DE" err="1"/>
              <a:t>or</a:t>
            </a:r>
            <a:r>
              <a:rPr lang="de-DE"/>
              <a:t> not. </a:t>
            </a:r>
          </a:p>
          <a:p>
            <a:r>
              <a:rPr lang="de-DE"/>
              <a:t>- </a:t>
            </a:r>
            <a:r>
              <a:rPr lang="de-DE" err="1"/>
              <a:t>the</a:t>
            </a:r>
            <a:r>
              <a:rPr lang="de-DE"/>
              <a:t> </a:t>
            </a:r>
            <a:r>
              <a:rPr lang="de-DE" err="1"/>
              <a:t>result</a:t>
            </a:r>
            <a:r>
              <a:rPr lang="de-DE"/>
              <a:t> </a:t>
            </a:r>
            <a:r>
              <a:rPr lang="de-DE" err="1"/>
              <a:t>gets</a:t>
            </a:r>
            <a:r>
              <a:rPr lang="de-DE"/>
              <a:t> </a:t>
            </a:r>
            <a:r>
              <a:rPr lang="de-DE" err="1"/>
              <a:t>then</a:t>
            </a:r>
            <a:r>
              <a:rPr lang="de-DE"/>
              <a:t> </a:t>
            </a:r>
            <a:r>
              <a:rPr lang="de-DE" err="1"/>
              <a:t>passed</a:t>
            </a:r>
            <a:r>
              <a:rPr lang="de-DE"/>
              <a:t> </a:t>
            </a:r>
            <a:r>
              <a:rPr lang="de-DE" err="1"/>
              <a:t>to</a:t>
            </a:r>
            <a:r>
              <a:rPr lang="de-DE"/>
              <a:t> </a:t>
            </a:r>
            <a:r>
              <a:rPr lang="de-DE" err="1"/>
              <a:t>the</a:t>
            </a:r>
            <a:r>
              <a:rPr lang="de-DE"/>
              <a:t> </a:t>
            </a:r>
            <a:r>
              <a:rPr lang="de-DE" err="1"/>
              <a:t>gateway</a:t>
            </a:r>
            <a:r>
              <a:rPr lang="de-DE"/>
              <a:t>, </a:t>
            </a:r>
            <a:r>
              <a:rPr lang="de-DE" err="1"/>
              <a:t>which</a:t>
            </a:r>
            <a:r>
              <a:rPr lang="de-DE"/>
              <a:t> </a:t>
            </a:r>
            <a:r>
              <a:rPr lang="de-DE" err="1"/>
              <a:t>decides</a:t>
            </a:r>
            <a:r>
              <a:rPr lang="de-DE"/>
              <a:t> </a:t>
            </a:r>
            <a:r>
              <a:rPr lang="de-DE" err="1"/>
              <a:t>wether</a:t>
            </a:r>
            <a:r>
              <a:rPr lang="de-DE"/>
              <a:t> </a:t>
            </a:r>
            <a:r>
              <a:rPr lang="de-DE" err="1"/>
              <a:t>the</a:t>
            </a:r>
            <a:r>
              <a:rPr lang="de-DE"/>
              <a:t> sample </a:t>
            </a:r>
            <a:r>
              <a:rPr lang="de-DE" err="1"/>
              <a:t>is</a:t>
            </a:r>
            <a:r>
              <a:rPr lang="de-DE"/>
              <a:t> ok and </a:t>
            </a:r>
            <a:r>
              <a:rPr lang="de-DE" err="1"/>
              <a:t>can</a:t>
            </a:r>
            <a:r>
              <a:rPr lang="de-DE"/>
              <a:t> </a:t>
            </a:r>
            <a:r>
              <a:rPr lang="de-DE" err="1"/>
              <a:t>proceed</a:t>
            </a:r>
            <a:r>
              <a:rPr lang="de-DE"/>
              <a:t> </a:t>
            </a:r>
            <a:r>
              <a:rPr lang="de-DE" err="1"/>
              <a:t>to</a:t>
            </a:r>
            <a:r>
              <a:rPr lang="de-DE"/>
              <a:t> </a:t>
            </a:r>
            <a:r>
              <a:rPr lang="de-DE" err="1"/>
              <a:t>the</a:t>
            </a:r>
            <a:r>
              <a:rPr lang="de-DE"/>
              <a:t> </a:t>
            </a:r>
            <a:r>
              <a:rPr lang="de-DE" err="1"/>
              <a:t>analytics</a:t>
            </a:r>
            <a:r>
              <a:rPr lang="de-DE"/>
              <a:t> </a:t>
            </a:r>
            <a:r>
              <a:rPr lang="de-DE" err="1"/>
              <a:t>or</a:t>
            </a:r>
            <a:r>
              <a:rPr lang="de-DE"/>
              <a:t> </a:t>
            </a:r>
            <a:r>
              <a:rPr lang="de-DE" err="1"/>
              <a:t>if</a:t>
            </a:r>
            <a:r>
              <a:rPr lang="de-DE"/>
              <a:t> </a:t>
            </a:r>
            <a:r>
              <a:rPr lang="de-DE" err="1"/>
              <a:t>the</a:t>
            </a:r>
            <a:r>
              <a:rPr lang="de-DE"/>
              <a:t> </a:t>
            </a:r>
            <a:r>
              <a:rPr lang="de-DE" err="1"/>
              <a:t>order</a:t>
            </a:r>
            <a:r>
              <a:rPr lang="de-DE"/>
              <a:t> </a:t>
            </a:r>
            <a:r>
              <a:rPr lang="de-DE" err="1"/>
              <a:t>needs</a:t>
            </a:r>
            <a:r>
              <a:rPr lang="de-DE"/>
              <a:t> </a:t>
            </a:r>
            <a:r>
              <a:rPr lang="de-DE" err="1"/>
              <a:t>to</a:t>
            </a:r>
            <a:r>
              <a:rPr lang="de-DE"/>
              <a:t> </a:t>
            </a:r>
            <a:r>
              <a:rPr lang="de-DE" err="1"/>
              <a:t>be</a:t>
            </a:r>
            <a:r>
              <a:rPr lang="de-DE"/>
              <a:t> </a:t>
            </a:r>
            <a:r>
              <a:rPr lang="de-DE" err="1"/>
              <a:t>aborted</a:t>
            </a:r>
            <a:endParaRPr lang="de-DE"/>
          </a:p>
        </p:txBody>
      </p:sp>
      <p:sp>
        <p:nvSpPr>
          <p:cNvPr id="4" name="Foliennummernplatzhalter 3"/>
          <p:cNvSpPr>
            <a:spLocks noGrp="1"/>
          </p:cNvSpPr>
          <p:nvPr>
            <p:ph type="sldNum" sz="quarter" idx="5"/>
          </p:nvPr>
        </p:nvSpPr>
        <p:spPr/>
        <p:txBody>
          <a:bodyPr/>
          <a:lstStyle/>
          <a:p>
            <a:fld id="{1B2F3885-26B1-4390-BAAD-A0A4431FAD26}" type="slidenum">
              <a:rPr lang="de-CH" smtClean="0"/>
              <a:pPr/>
              <a:t>10</a:t>
            </a:fld>
            <a:endParaRPr lang="de-CH"/>
          </a:p>
        </p:txBody>
      </p:sp>
    </p:spTree>
    <p:extLst>
      <p:ext uri="{BB962C8B-B14F-4D97-AF65-F5344CB8AC3E}">
        <p14:creationId xmlns:p14="http://schemas.microsoft.com/office/powerpoint/2010/main" val="2162159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In the As-Is process the lab technicians have to use multiple UI from multiple applications, copying sometimes data in between systems and manually proceed with the process through user tasks.</a:t>
            </a:r>
          </a:p>
          <a:p>
            <a:r>
              <a:rPr lang="en-US">
                <a:latin typeface="Calibri"/>
                <a:cs typeface="Calibri"/>
              </a:rPr>
              <a:t>In this application based architecture the business logic is distributed in each system and coded. The distribution of business logic makes workflow changes complex and time consuming. Nobody has an overview of the whole process. It is not easy to check where a process is atm.</a:t>
            </a:r>
          </a:p>
        </p:txBody>
      </p:sp>
      <p:sp>
        <p:nvSpPr>
          <p:cNvPr id="4" name="Slide Number Placeholder 3"/>
          <p:cNvSpPr>
            <a:spLocks noGrp="1"/>
          </p:cNvSpPr>
          <p:nvPr>
            <p:ph type="sldNum" sz="quarter" idx="5"/>
          </p:nvPr>
        </p:nvSpPr>
        <p:spPr/>
        <p:txBody>
          <a:bodyPr/>
          <a:lstStyle/>
          <a:p>
            <a:fld id="{1B2F3885-26B1-4390-BAAD-A0A4431FAD26}" type="slidenum">
              <a:rPr lang="de-CH"/>
              <a:pPr/>
              <a:t>11</a:t>
            </a:fld>
            <a:endParaRPr lang="de-CH"/>
          </a:p>
        </p:txBody>
      </p:sp>
    </p:spTree>
    <p:extLst>
      <p:ext uri="{BB962C8B-B14F-4D97-AF65-F5344CB8AC3E}">
        <p14:creationId xmlns:p14="http://schemas.microsoft.com/office/powerpoint/2010/main" val="3121961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With an workflow engine approach the </a:t>
            </a:r>
            <a:r>
              <a:rPr lang="en-US" err="1">
                <a:latin typeface="Calibri"/>
                <a:cs typeface="Calibri"/>
              </a:rPr>
              <a:t>businesslogic</a:t>
            </a:r>
            <a:r>
              <a:rPr lang="en-US">
                <a:latin typeface="Calibri"/>
                <a:cs typeface="Calibri"/>
              </a:rPr>
              <a:t> is centralized in one component that orchestrates the other systems. This reduces the complexity in each system as the business logic gets removed. The system do only need to provide an API Layer to communicate with the workflow engine. The whole lab process is documented and implement in the workflow engine. This could also improve documentation between lab and IT. IT changes are further decapsulated from business workflow, further reducing administrative overhead such as changing workflow if technical changes are made in the backend systems. The lab </a:t>
            </a:r>
            <a:r>
              <a:rPr lang="en-US" err="1">
                <a:latin typeface="Calibri"/>
                <a:cs typeface="Calibri"/>
              </a:rPr>
              <a:t>personell</a:t>
            </a:r>
            <a:r>
              <a:rPr lang="en-US">
                <a:latin typeface="Calibri"/>
                <a:cs typeface="Calibri"/>
              </a:rPr>
              <a:t> further benefits by having reduced user tasks and all user tasks are done in one and the same UI freeing up </a:t>
            </a:r>
            <a:r>
              <a:rPr lang="en-US" err="1">
                <a:latin typeface="Calibri"/>
                <a:cs typeface="Calibri"/>
              </a:rPr>
              <a:t>ime</a:t>
            </a:r>
            <a:r>
              <a:rPr lang="en-US">
                <a:latin typeface="Calibri"/>
                <a:cs typeface="Calibri"/>
              </a:rPr>
              <a:t> for the core work in the lab.</a:t>
            </a:r>
          </a:p>
        </p:txBody>
      </p:sp>
      <p:sp>
        <p:nvSpPr>
          <p:cNvPr id="4" name="Slide Number Placeholder 3"/>
          <p:cNvSpPr>
            <a:spLocks noGrp="1"/>
          </p:cNvSpPr>
          <p:nvPr>
            <p:ph type="sldNum" sz="quarter" idx="5"/>
          </p:nvPr>
        </p:nvSpPr>
        <p:spPr/>
        <p:txBody>
          <a:bodyPr/>
          <a:lstStyle/>
          <a:p>
            <a:fld id="{1B2F3885-26B1-4390-BAAD-A0A4431FAD26}" type="slidenum">
              <a:rPr lang="de-CH"/>
              <a:pPr/>
              <a:t>12</a:t>
            </a:fld>
            <a:endParaRPr lang="de-CH"/>
          </a:p>
        </p:txBody>
      </p:sp>
    </p:spTree>
    <p:extLst>
      <p:ext uri="{BB962C8B-B14F-4D97-AF65-F5344CB8AC3E}">
        <p14:creationId xmlns:p14="http://schemas.microsoft.com/office/powerpoint/2010/main" val="1447158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pic>
        <p:nvPicPr>
          <p:cNvPr id="5132" name="Picture 12" descr="FHNW_HLS"/>
          <p:cNvPicPr>
            <a:picLocks noChangeAspect="1" noChangeArrowheads="1"/>
          </p:cNvPicPr>
          <p:nvPr/>
        </p:nvPicPr>
        <p:blipFill>
          <a:blip r:embed="rId2"/>
          <a:srcRect/>
          <a:stretch>
            <a:fillRect/>
          </a:stretch>
        </p:blipFill>
        <p:spPr bwMode="auto">
          <a:xfrm>
            <a:off x="323850" y="250825"/>
            <a:ext cx="3473450" cy="539750"/>
          </a:xfrm>
          <a:prstGeom prst="rect">
            <a:avLst/>
          </a:prstGeom>
          <a:noFill/>
          <a:ln w="9525">
            <a:noFill/>
            <a:miter lim="800000"/>
            <a:headEnd/>
            <a:tailEnd/>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Vertikaler Textplatzhalter 2"/>
          <p:cNvSpPr>
            <a:spLocks noGrp="1"/>
          </p:cNvSpPr>
          <p:nvPr>
            <p:ph type="body" orient="vert" idx="1"/>
          </p:nvPr>
        </p:nvSpPr>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0044072F-D6C9-440B-8FAA-C6541B39F5E4}"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E4128656-FB29-4F41-BFEF-2D487B43DB9B}"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7648575" y="1509713"/>
            <a:ext cx="2303463" cy="5151437"/>
          </a:xfrm>
        </p:spPr>
        <p:txBody>
          <a:bodyPr vert="eaVert"/>
          <a:lstStyle/>
          <a:p>
            <a:r>
              <a:rPr lang="de-DE"/>
              <a:t>Titelmasterformat durch Klicken bearbeiten</a:t>
            </a:r>
            <a:endParaRPr lang="de-CH"/>
          </a:p>
        </p:txBody>
      </p:sp>
      <p:sp>
        <p:nvSpPr>
          <p:cNvPr id="3" name="Vertikaler Textplatzhalter 2"/>
          <p:cNvSpPr>
            <a:spLocks noGrp="1"/>
          </p:cNvSpPr>
          <p:nvPr>
            <p:ph type="body" orient="vert" idx="1"/>
          </p:nvPr>
        </p:nvSpPr>
        <p:spPr>
          <a:xfrm>
            <a:off x="736600" y="1509713"/>
            <a:ext cx="6759575" cy="5151437"/>
          </a:xfrm>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2C23A18F-BB17-4584-8D05-AC679BEE26A0}"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4B700AC8-58B8-421D-9368-75793520F0FA}"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801688" y="2349500"/>
            <a:ext cx="9090025" cy="1620838"/>
          </a:xfrm>
        </p:spPr>
        <p:txBody>
          <a:bodyPr/>
          <a:lstStyle/>
          <a:p>
            <a:r>
              <a:rPr lang="de-DE"/>
              <a:t>Titelmasterformat durch Klicken bearbeiten</a:t>
            </a:r>
            <a:endParaRPr lang="de-CH"/>
          </a:p>
        </p:txBody>
      </p:sp>
      <p:sp>
        <p:nvSpPr>
          <p:cNvPr id="3" name="Untertitel 2"/>
          <p:cNvSpPr>
            <a:spLocks noGrp="1"/>
          </p:cNvSpPr>
          <p:nvPr>
            <p:ph type="subTitle" idx="1"/>
          </p:nvPr>
        </p:nvSpPr>
        <p:spPr>
          <a:xfrm>
            <a:off x="1603375" y="4284663"/>
            <a:ext cx="7486650" cy="1931987"/>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de-DE"/>
              <a:t>Formatvorlage des Untertitelmasters durch Klicken bearbeiten</a:t>
            </a:r>
            <a:endParaRPr lang="de-CH"/>
          </a:p>
        </p:txBody>
      </p:sp>
      <p:sp>
        <p:nvSpPr>
          <p:cNvPr id="4" name="Datumsplatzhalter 3"/>
          <p:cNvSpPr>
            <a:spLocks noGrp="1"/>
          </p:cNvSpPr>
          <p:nvPr>
            <p:ph type="dt" sz="half" idx="10"/>
          </p:nvPr>
        </p:nvSpPr>
        <p:spPr/>
        <p:txBody>
          <a:bodyPr/>
          <a:lstStyle>
            <a:lvl1pPr>
              <a:defRPr/>
            </a:lvl1pPr>
          </a:lstStyle>
          <a:p>
            <a:fld id="{6576DC5F-9D17-4D4A-AF66-0EAE4487250B}"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8BE0C903-3844-4FB0-A3CC-11A829A75A69}"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idx="1"/>
          </p:nvPr>
        </p:nvSpPr>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D76A9070-E014-4528-8E82-312AA3518309}"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ED214D7B-99E4-402D-A4D0-ED0C564AD972}"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44550" y="4859338"/>
            <a:ext cx="9090025" cy="1501775"/>
          </a:xfrm>
        </p:spPr>
        <p:txBody>
          <a:bodyPr/>
          <a:lstStyle>
            <a:lvl1pPr algn="l">
              <a:defRPr sz="4000" b="1" cap="all"/>
            </a:lvl1pPr>
          </a:lstStyle>
          <a:p>
            <a:r>
              <a:rPr lang="de-DE"/>
              <a:t>Titelmasterformat durch Klicken bearbeiten</a:t>
            </a:r>
            <a:endParaRPr lang="de-CH"/>
          </a:p>
        </p:txBody>
      </p:sp>
      <p:sp>
        <p:nvSpPr>
          <p:cNvPr id="3" name="Textplatzhalter 2"/>
          <p:cNvSpPr>
            <a:spLocks noGrp="1"/>
          </p:cNvSpPr>
          <p:nvPr>
            <p:ph type="body" idx="1"/>
          </p:nvPr>
        </p:nvSpPr>
        <p:spPr>
          <a:xfrm>
            <a:off x="844550" y="3205163"/>
            <a:ext cx="9090025" cy="16541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a:t>Textmasterformate durch Klicken bearbeiten</a:t>
            </a:r>
          </a:p>
        </p:txBody>
      </p:sp>
      <p:sp>
        <p:nvSpPr>
          <p:cNvPr id="4" name="Datumsplatzhalter 3"/>
          <p:cNvSpPr>
            <a:spLocks noGrp="1"/>
          </p:cNvSpPr>
          <p:nvPr>
            <p:ph type="dt" sz="half" idx="10"/>
          </p:nvPr>
        </p:nvSpPr>
        <p:spPr/>
        <p:txBody>
          <a:bodyPr/>
          <a:lstStyle>
            <a:lvl1pPr>
              <a:defRPr/>
            </a:lvl1pPr>
          </a:lstStyle>
          <a:p>
            <a:fld id="{23C64AC4-66C6-4A71-BD4B-5DCEE0F4ACAA}"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A1DACB7B-1E35-45B0-A64F-19D2F870EF61}"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sz="half" idx="1"/>
          </p:nvPr>
        </p:nvSpPr>
        <p:spPr>
          <a:xfrm>
            <a:off x="5491163" y="2197100"/>
            <a:ext cx="2154237" cy="44640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p:cNvSpPr>
            <a:spLocks noGrp="1"/>
          </p:cNvSpPr>
          <p:nvPr>
            <p:ph sz="half" idx="2"/>
          </p:nvPr>
        </p:nvSpPr>
        <p:spPr>
          <a:xfrm>
            <a:off x="7797800" y="2197100"/>
            <a:ext cx="2154238" cy="44640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p:cNvSpPr>
            <a:spLocks noGrp="1"/>
          </p:cNvSpPr>
          <p:nvPr>
            <p:ph type="dt" sz="half" idx="10"/>
          </p:nvPr>
        </p:nvSpPr>
        <p:spPr/>
        <p:txBody>
          <a:bodyPr/>
          <a:lstStyle>
            <a:lvl1pPr>
              <a:defRPr/>
            </a:lvl1pPr>
          </a:lstStyle>
          <a:p>
            <a:fld id="{88C1DC40-DDF3-4F24-ABB3-DA3AE3B2FE00}"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93317B55-8334-4042-BBD0-7DB9BD212F13}"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534988" y="303213"/>
            <a:ext cx="9623425" cy="1260475"/>
          </a:xfrm>
        </p:spPr>
        <p:txBody>
          <a:bodyPr/>
          <a:lstStyle>
            <a:lvl1pPr>
              <a:defRPr/>
            </a:lvl1pPr>
          </a:lstStyle>
          <a:p>
            <a:r>
              <a:rPr lang="de-DE"/>
              <a:t>Titelmasterformat durch Klicken bearbeiten</a:t>
            </a:r>
            <a:endParaRPr lang="de-CH"/>
          </a:p>
        </p:txBody>
      </p:sp>
      <p:sp>
        <p:nvSpPr>
          <p:cNvPr id="3" name="Textplatzhalter 2"/>
          <p:cNvSpPr>
            <a:spLocks noGrp="1"/>
          </p:cNvSpPr>
          <p:nvPr>
            <p:ph type="body" idx="1"/>
          </p:nvPr>
        </p:nvSpPr>
        <p:spPr>
          <a:xfrm>
            <a:off x="534988" y="1692275"/>
            <a:ext cx="4724400"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4" name="Inhaltsplatzhalter 3"/>
          <p:cNvSpPr>
            <a:spLocks noGrp="1"/>
          </p:cNvSpPr>
          <p:nvPr>
            <p:ph sz="half" idx="2"/>
          </p:nvPr>
        </p:nvSpPr>
        <p:spPr>
          <a:xfrm>
            <a:off x="534988" y="2397125"/>
            <a:ext cx="4724400" cy="43576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p:cNvSpPr>
            <a:spLocks noGrp="1"/>
          </p:cNvSpPr>
          <p:nvPr>
            <p:ph type="body" sz="quarter" idx="3"/>
          </p:nvPr>
        </p:nvSpPr>
        <p:spPr>
          <a:xfrm>
            <a:off x="5432425" y="1692275"/>
            <a:ext cx="472598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6" name="Inhaltsplatzhalter 5"/>
          <p:cNvSpPr>
            <a:spLocks noGrp="1"/>
          </p:cNvSpPr>
          <p:nvPr>
            <p:ph sz="quarter" idx="4"/>
          </p:nvPr>
        </p:nvSpPr>
        <p:spPr>
          <a:xfrm>
            <a:off x="5432425" y="2397125"/>
            <a:ext cx="4725988" cy="43576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p:cNvSpPr>
            <a:spLocks noGrp="1"/>
          </p:cNvSpPr>
          <p:nvPr>
            <p:ph type="dt" sz="half" idx="10"/>
          </p:nvPr>
        </p:nvSpPr>
        <p:spPr/>
        <p:txBody>
          <a:bodyPr/>
          <a:lstStyle>
            <a:lvl1pPr>
              <a:defRPr/>
            </a:lvl1pPr>
          </a:lstStyle>
          <a:p>
            <a:fld id="{503FCF75-0452-4EFC-A459-E58EEFAD8630}" type="datetime1">
              <a:rPr lang="de-CH"/>
              <a:pPr/>
              <a:t>07.12.2023</a:t>
            </a:fld>
            <a:endParaRPr lang="de-CH"/>
          </a:p>
        </p:txBody>
      </p:sp>
      <p:sp>
        <p:nvSpPr>
          <p:cNvPr id="8" name="Fußzeilenplatzhalter 7"/>
          <p:cNvSpPr>
            <a:spLocks noGrp="1"/>
          </p:cNvSpPr>
          <p:nvPr>
            <p:ph type="ftr" sz="quarter" idx="11"/>
          </p:nvPr>
        </p:nvSpPr>
        <p:spPr/>
        <p:txBody>
          <a:bodyPr/>
          <a:lstStyle>
            <a:lvl1pPr>
              <a:defRPr/>
            </a:lvl1pPr>
          </a:lstStyle>
          <a:p>
            <a:r>
              <a:rPr lang="de-CH"/>
              <a:t>Fusszeile: Institut etc</a:t>
            </a:r>
          </a:p>
        </p:txBody>
      </p:sp>
      <p:sp>
        <p:nvSpPr>
          <p:cNvPr id="9" name="Foliennummernplatzhalter 8"/>
          <p:cNvSpPr>
            <a:spLocks noGrp="1"/>
          </p:cNvSpPr>
          <p:nvPr>
            <p:ph type="sldNum" sz="quarter" idx="12"/>
          </p:nvPr>
        </p:nvSpPr>
        <p:spPr/>
        <p:txBody>
          <a:bodyPr/>
          <a:lstStyle>
            <a:lvl1pPr>
              <a:defRPr/>
            </a:lvl1pPr>
          </a:lstStyle>
          <a:p>
            <a:fld id="{A0838C2B-CDCA-4220-9E53-FE33D80D2311}"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Datumsplatzhalter 2"/>
          <p:cNvSpPr>
            <a:spLocks noGrp="1"/>
          </p:cNvSpPr>
          <p:nvPr>
            <p:ph type="dt" sz="half" idx="10"/>
          </p:nvPr>
        </p:nvSpPr>
        <p:spPr/>
        <p:txBody>
          <a:bodyPr/>
          <a:lstStyle>
            <a:lvl1pPr>
              <a:defRPr/>
            </a:lvl1pPr>
          </a:lstStyle>
          <a:p>
            <a:fld id="{C4168B66-B8F0-4CA9-A255-29A0917DD967}" type="datetime1">
              <a:rPr lang="de-CH"/>
              <a:pPr/>
              <a:t>07.12.2023</a:t>
            </a:fld>
            <a:endParaRPr lang="de-CH"/>
          </a:p>
        </p:txBody>
      </p:sp>
      <p:sp>
        <p:nvSpPr>
          <p:cNvPr id="4" name="Fußzeilenplatzhalter 3"/>
          <p:cNvSpPr>
            <a:spLocks noGrp="1"/>
          </p:cNvSpPr>
          <p:nvPr>
            <p:ph type="ftr" sz="quarter" idx="11"/>
          </p:nvPr>
        </p:nvSpPr>
        <p:spPr/>
        <p:txBody>
          <a:bodyPr/>
          <a:lstStyle>
            <a:lvl1pPr>
              <a:defRPr/>
            </a:lvl1pPr>
          </a:lstStyle>
          <a:p>
            <a:r>
              <a:rPr lang="de-CH"/>
              <a:t>Fusszeile: Institut etc</a:t>
            </a:r>
          </a:p>
        </p:txBody>
      </p:sp>
      <p:sp>
        <p:nvSpPr>
          <p:cNvPr id="5" name="Foliennummernplatzhalter 4"/>
          <p:cNvSpPr>
            <a:spLocks noGrp="1"/>
          </p:cNvSpPr>
          <p:nvPr>
            <p:ph type="sldNum" sz="quarter" idx="12"/>
          </p:nvPr>
        </p:nvSpPr>
        <p:spPr/>
        <p:txBody>
          <a:bodyPr/>
          <a:lstStyle>
            <a:lvl1pPr>
              <a:defRPr/>
            </a:lvl1pPr>
          </a:lstStyle>
          <a:p>
            <a:fld id="{7F746CA9-9994-4662-ACD7-71A096127F60}"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lvl1pPr>
              <a:defRPr/>
            </a:lvl1pPr>
          </a:lstStyle>
          <a:p>
            <a:fld id="{8A814DE3-2CB2-4461-ADAD-CF6DC36C4E22}" type="datetime1">
              <a:rPr lang="de-CH"/>
              <a:pPr/>
              <a:t>07.12.2023</a:t>
            </a:fld>
            <a:endParaRPr lang="de-CH"/>
          </a:p>
        </p:txBody>
      </p:sp>
      <p:sp>
        <p:nvSpPr>
          <p:cNvPr id="3" name="Fußzeilenplatzhalter 2"/>
          <p:cNvSpPr>
            <a:spLocks noGrp="1"/>
          </p:cNvSpPr>
          <p:nvPr>
            <p:ph type="ftr" sz="quarter" idx="11"/>
          </p:nvPr>
        </p:nvSpPr>
        <p:spPr/>
        <p:txBody>
          <a:bodyPr/>
          <a:lstStyle>
            <a:lvl1pPr>
              <a:defRPr/>
            </a:lvl1pPr>
          </a:lstStyle>
          <a:p>
            <a:r>
              <a:rPr lang="de-CH"/>
              <a:t>Fusszeile: Institut etc</a:t>
            </a:r>
          </a:p>
        </p:txBody>
      </p:sp>
      <p:sp>
        <p:nvSpPr>
          <p:cNvPr id="4" name="Foliennummernplatzhalter 3"/>
          <p:cNvSpPr>
            <a:spLocks noGrp="1"/>
          </p:cNvSpPr>
          <p:nvPr>
            <p:ph type="sldNum" sz="quarter" idx="12"/>
          </p:nvPr>
        </p:nvSpPr>
        <p:spPr/>
        <p:txBody>
          <a:bodyPr/>
          <a:lstStyle>
            <a:lvl1pPr>
              <a:defRPr/>
            </a:lvl1pPr>
          </a:lstStyle>
          <a:p>
            <a:fld id="{37FE7B85-4114-4EF3-82BE-16BE1404E1CF}"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534988" y="301625"/>
            <a:ext cx="3517900" cy="1281113"/>
          </a:xfrm>
        </p:spPr>
        <p:txBody>
          <a:bodyPr anchor="b"/>
          <a:lstStyle>
            <a:lvl1pPr algn="l">
              <a:defRPr sz="2000" b="1"/>
            </a:lvl1pPr>
          </a:lstStyle>
          <a:p>
            <a:r>
              <a:rPr lang="de-DE"/>
              <a:t>Titelmasterformat durch Klicken bearbeiten</a:t>
            </a:r>
            <a:endParaRPr lang="de-CH"/>
          </a:p>
        </p:txBody>
      </p:sp>
      <p:sp>
        <p:nvSpPr>
          <p:cNvPr id="3" name="Inhaltsplatzhalter 2"/>
          <p:cNvSpPr>
            <a:spLocks noGrp="1"/>
          </p:cNvSpPr>
          <p:nvPr>
            <p:ph idx="1"/>
          </p:nvPr>
        </p:nvSpPr>
        <p:spPr>
          <a:xfrm>
            <a:off x="4181475" y="301625"/>
            <a:ext cx="5976938" cy="64531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p:cNvSpPr>
            <a:spLocks noGrp="1"/>
          </p:cNvSpPr>
          <p:nvPr>
            <p:ph type="body" sz="half" idx="2"/>
          </p:nvPr>
        </p:nvSpPr>
        <p:spPr>
          <a:xfrm>
            <a:off x="534988" y="1582738"/>
            <a:ext cx="3517900"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lvl1pPr>
              <a:defRPr/>
            </a:lvl1pPr>
          </a:lstStyle>
          <a:p>
            <a:fld id="{B671AC60-5C15-4E8F-A44D-030AE10F9264}"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EB7C1E8B-B64C-48B2-BC83-A914DB9A0D2E}"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idx="1"/>
          </p:nvPr>
        </p:nvSpPr>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BF3A9F55-599C-49F5-AF74-04C3502D40EF}"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951F542B-409F-4D05-888D-57A7B176C1CF}"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2095500" y="5292725"/>
            <a:ext cx="6416675" cy="625475"/>
          </a:xfrm>
        </p:spPr>
        <p:txBody>
          <a:bodyPr anchor="b"/>
          <a:lstStyle>
            <a:lvl1pPr algn="l">
              <a:defRPr sz="2000" b="1"/>
            </a:lvl1pPr>
          </a:lstStyle>
          <a:p>
            <a:r>
              <a:rPr lang="de-DE"/>
              <a:t>Titelmasterformat durch Klicken bearbeiten</a:t>
            </a:r>
            <a:endParaRPr lang="de-CH"/>
          </a:p>
        </p:txBody>
      </p:sp>
      <p:sp>
        <p:nvSpPr>
          <p:cNvPr id="3" name="Bildplatzhalter 2"/>
          <p:cNvSpPr>
            <a:spLocks noGrp="1"/>
          </p:cNvSpPr>
          <p:nvPr>
            <p:ph type="pic" idx="1"/>
          </p:nvPr>
        </p:nvSpPr>
        <p:spPr>
          <a:xfrm>
            <a:off x="2095500" y="676275"/>
            <a:ext cx="6416675" cy="453548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p:cNvSpPr>
            <a:spLocks noGrp="1"/>
          </p:cNvSpPr>
          <p:nvPr>
            <p:ph type="body" sz="half" idx="2"/>
          </p:nvPr>
        </p:nvSpPr>
        <p:spPr>
          <a:xfrm>
            <a:off x="2095500" y="5918200"/>
            <a:ext cx="6416675" cy="88741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lvl1pPr>
              <a:defRPr/>
            </a:lvl1pPr>
          </a:lstStyle>
          <a:p>
            <a:fld id="{16AE8008-ED1D-482B-A8C7-93FA99EBDA61}"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F0B2C5DA-DB77-4BB9-B0D4-B95D4BDFA9DE}"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Vertikaler Textplatzhalter 2"/>
          <p:cNvSpPr>
            <a:spLocks noGrp="1"/>
          </p:cNvSpPr>
          <p:nvPr>
            <p:ph type="body" orient="vert" idx="1"/>
          </p:nvPr>
        </p:nvSpPr>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D4703289-65B3-4207-9E23-B0D8666C6F61}"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EE0C112E-9EFE-47E5-9A08-11224CA27EC6}"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837613" y="1509713"/>
            <a:ext cx="1114425" cy="5151437"/>
          </a:xfrm>
        </p:spPr>
        <p:txBody>
          <a:bodyPr vert="eaVert"/>
          <a:lstStyle/>
          <a:p>
            <a:r>
              <a:rPr lang="de-DE"/>
              <a:t>Titelmasterformat durch Klicken bearbeiten</a:t>
            </a:r>
            <a:endParaRPr lang="de-CH"/>
          </a:p>
        </p:txBody>
      </p:sp>
      <p:sp>
        <p:nvSpPr>
          <p:cNvPr id="3" name="Vertikaler Textplatzhalter 2"/>
          <p:cNvSpPr>
            <a:spLocks noGrp="1"/>
          </p:cNvSpPr>
          <p:nvPr>
            <p:ph type="body" orient="vert" idx="1"/>
          </p:nvPr>
        </p:nvSpPr>
        <p:spPr>
          <a:xfrm>
            <a:off x="5491163" y="1509713"/>
            <a:ext cx="3194050" cy="5151437"/>
          </a:xfrm>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C7834E1E-49E3-4898-851D-8848B9C1143D}"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0022594B-38D4-4D26-A07B-348FE09BA3E9}"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801688" y="2349500"/>
            <a:ext cx="9090025" cy="1620838"/>
          </a:xfrm>
        </p:spPr>
        <p:txBody>
          <a:bodyPr/>
          <a:lstStyle/>
          <a:p>
            <a:r>
              <a:rPr lang="de-DE"/>
              <a:t>Titelmasterformat durch Klicken bearbeiten</a:t>
            </a:r>
            <a:endParaRPr lang="de-CH"/>
          </a:p>
        </p:txBody>
      </p:sp>
      <p:sp>
        <p:nvSpPr>
          <p:cNvPr id="3" name="Untertitel 2"/>
          <p:cNvSpPr>
            <a:spLocks noGrp="1"/>
          </p:cNvSpPr>
          <p:nvPr>
            <p:ph type="subTitle" idx="1"/>
          </p:nvPr>
        </p:nvSpPr>
        <p:spPr>
          <a:xfrm>
            <a:off x="1603375" y="4284663"/>
            <a:ext cx="7486650" cy="1931987"/>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de-DE"/>
              <a:t>Formatvorlage des Untertitelmasters durch Klicken bearbeiten</a:t>
            </a:r>
            <a:endParaRPr lang="de-CH"/>
          </a:p>
        </p:txBody>
      </p:sp>
      <p:sp>
        <p:nvSpPr>
          <p:cNvPr id="4" name="Datumsplatzhalter 3"/>
          <p:cNvSpPr>
            <a:spLocks noGrp="1"/>
          </p:cNvSpPr>
          <p:nvPr>
            <p:ph type="dt" sz="half" idx="10"/>
          </p:nvPr>
        </p:nvSpPr>
        <p:spPr/>
        <p:txBody>
          <a:bodyPr/>
          <a:lstStyle>
            <a:lvl1pPr>
              <a:defRPr/>
            </a:lvl1pPr>
          </a:lstStyle>
          <a:p>
            <a:fld id="{8CF98BFD-C705-414C-A70D-F3690CE500E3}"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CF8E2877-B076-499E-A50E-5DEDE093854C}"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idx="1"/>
          </p:nvPr>
        </p:nvSpPr>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985A9BD2-3538-494E-B21C-62CD8DBA5A00}"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D54BDF4D-3A41-45C3-BAFE-D58724F00E0B}"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44550" y="4859338"/>
            <a:ext cx="9090025" cy="1501775"/>
          </a:xfrm>
        </p:spPr>
        <p:txBody>
          <a:bodyPr anchor="t"/>
          <a:lstStyle>
            <a:lvl1pPr algn="l">
              <a:defRPr sz="4000" b="1" cap="all"/>
            </a:lvl1pPr>
          </a:lstStyle>
          <a:p>
            <a:r>
              <a:rPr lang="de-DE"/>
              <a:t>Titelmasterformat durch Klicken bearbeiten</a:t>
            </a:r>
            <a:endParaRPr lang="de-CH"/>
          </a:p>
        </p:txBody>
      </p:sp>
      <p:sp>
        <p:nvSpPr>
          <p:cNvPr id="3" name="Textplatzhalter 2"/>
          <p:cNvSpPr>
            <a:spLocks noGrp="1"/>
          </p:cNvSpPr>
          <p:nvPr>
            <p:ph type="body" idx="1"/>
          </p:nvPr>
        </p:nvSpPr>
        <p:spPr>
          <a:xfrm>
            <a:off x="844550" y="3205163"/>
            <a:ext cx="9090025" cy="16541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a:t>Textmasterformate durch Klicken bearbeiten</a:t>
            </a:r>
          </a:p>
        </p:txBody>
      </p:sp>
      <p:sp>
        <p:nvSpPr>
          <p:cNvPr id="4" name="Datumsplatzhalter 3"/>
          <p:cNvSpPr>
            <a:spLocks noGrp="1"/>
          </p:cNvSpPr>
          <p:nvPr>
            <p:ph type="dt" sz="half" idx="10"/>
          </p:nvPr>
        </p:nvSpPr>
        <p:spPr/>
        <p:txBody>
          <a:bodyPr/>
          <a:lstStyle>
            <a:lvl1pPr>
              <a:defRPr/>
            </a:lvl1pPr>
          </a:lstStyle>
          <a:p>
            <a:fld id="{966BC0C4-7959-439F-952A-302EB95A8D29}"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D140C2D9-CF43-4095-8265-FC58918CCCB3}"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sz="half" idx="1"/>
          </p:nvPr>
        </p:nvSpPr>
        <p:spPr>
          <a:xfrm>
            <a:off x="738188" y="1509713"/>
            <a:ext cx="4530725" cy="11191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p:cNvSpPr>
            <a:spLocks noGrp="1"/>
          </p:cNvSpPr>
          <p:nvPr>
            <p:ph sz="half" idx="2"/>
          </p:nvPr>
        </p:nvSpPr>
        <p:spPr>
          <a:xfrm>
            <a:off x="5421313" y="1509713"/>
            <a:ext cx="4530725" cy="11191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p:cNvSpPr>
            <a:spLocks noGrp="1"/>
          </p:cNvSpPr>
          <p:nvPr>
            <p:ph type="dt" sz="half" idx="10"/>
          </p:nvPr>
        </p:nvSpPr>
        <p:spPr/>
        <p:txBody>
          <a:bodyPr/>
          <a:lstStyle>
            <a:lvl1pPr>
              <a:defRPr/>
            </a:lvl1pPr>
          </a:lstStyle>
          <a:p>
            <a:fld id="{6F23402C-4852-4AC8-A059-DCE0DF4B34C7}"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EBA998FF-BE3B-4CBC-8F98-118F2E359895}"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534988" y="303213"/>
            <a:ext cx="9623425" cy="1260475"/>
          </a:xfrm>
        </p:spPr>
        <p:txBody>
          <a:bodyPr/>
          <a:lstStyle>
            <a:lvl1pPr>
              <a:defRPr/>
            </a:lvl1pPr>
          </a:lstStyle>
          <a:p>
            <a:r>
              <a:rPr lang="de-DE"/>
              <a:t>Titelmasterformat durch Klicken bearbeiten</a:t>
            </a:r>
            <a:endParaRPr lang="de-CH"/>
          </a:p>
        </p:txBody>
      </p:sp>
      <p:sp>
        <p:nvSpPr>
          <p:cNvPr id="3" name="Textplatzhalter 2"/>
          <p:cNvSpPr>
            <a:spLocks noGrp="1"/>
          </p:cNvSpPr>
          <p:nvPr>
            <p:ph type="body" idx="1"/>
          </p:nvPr>
        </p:nvSpPr>
        <p:spPr>
          <a:xfrm>
            <a:off x="534988" y="1692275"/>
            <a:ext cx="4724400"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4" name="Inhaltsplatzhalter 3"/>
          <p:cNvSpPr>
            <a:spLocks noGrp="1"/>
          </p:cNvSpPr>
          <p:nvPr>
            <p:ph sz="half" idx="2"/>
          </p:nvPr>
        </p:nvSpPr>
        <p:spPr>
          <a:xfrm>
            <a:off x="534988" y="2397125"/>
            <a:ext cx="4724400" cy="43576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p:cNvSpPr>
            <a:spLocks noGrp="1"/>
          </p:cNvSpPr>
          <p:nvPr>
            <p:ph type="body" sz="quarter" idx="3"/>
          </p:nvPr>
        </p:nvSpPr>
        <p:spPr>
          <a:xfrm>
            <a:off x="5432425" y="1692275"/>
            <a:ext cx="472598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6" name="Inhaltsplatzhalter 5"/>
          <p:cNvSpPr>
            <a:spLocks noGrp="1"/>
          </p:cNvSpPr>
          <p:nvPr>
            <p:ph sz="quarter" idx="4"/>
          </p:nvPr>
        </p:nvSpPr>
        <p:spPr>
          <a:xfrm>
            <a:off x="5432425" y="2397125"/>
            <a:ext cx="4725988" cy="43576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p:cNvSpPr>
            <a:spLocks noGrp="1"/>
          </p:cNvSpPr>
          <p:nvPr>
            <p:ph type="dt" sz="half" idx="10"/>
          </p:nvPr>
        </p:nvSpPr>
        <p:spPr/>
        <p:txBody>
          <a:bodyPr/>
          <a:lstStyle>
            <a:lvl1pPr>
              <a:defRPr/>
            </a:lvl1pPr>
          </a:lstStyle>
          <a:p>
            <a:fld id="{844A0892-691F-4F2B-BCED-8DAAA807D98D}" type="datetime1">
              <a:rPr lang="de-CH"/>
              <a:pPr/>
              <a:t>07.12.2023</a:t>
            </a:fld>
            <a:endParaRPr lang="de-CH"/>
          </a:p>
        </p:txBody>
      </p:sp>
      <p:sp>
        <p:nvSpPr>
          <p:cNvPr id="8" name="Fußzeilenplatzhalter 7"/>
          <p:cNvSpPr>
            <a:spLocks noGrp="1"/>
          </p:cNvSpPr>
          <p:nvPr>
            <p:ph type="ftr" sz="quarter" idx="11"/>
          </p:nvPr>
        </p:nvSpPr>
        <p:spPr/>
        <p:txBody>
          <a:bodyPr/>
          <a:lstStyle>
            <a:lvl1pPr>
              <a:defRPr/>
            </a:lvl1pPr>
          </a:lstStyle>
          <a:p>
            <a:r>
              <a:rPr lang="de-CH"/>
              <a:t>Fusszeile: Institut etc</a:t>
            </a:r>
          </a:p>
        </p:txBody>
      </p:sp>
      <p:sp>
        <p:nvSpPr>
          <p:cNvPr id="9" name="Foliennummernplatzhalter 8"/>
          <p:cNvSpPr>
            <a:spLocks noGrp="1"/>
          </p:cNvSpPr>
          <p:nvPr>
            <p:ph type="sldNum" sz="quarter" idx="12"/>
          </p:nvPr>
        </p:nvSpPr>
        <p:spPr/>
        <p:txBody>
          <a:bodyPr/>
          <a:lstStyle>
            <a:lvl1pPr>
              <a:defRPr/>
            </a:lvl1pPr>
          </a:lstStyle>
          <a:p>
            <a:fld id="{F96ACF03-634B-45CB-960F-F25243355C06}"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Datumsplatzhalter 2"/>
          <p:cNvSpPr>
            <a:spLocks noGrp="1"/>
          </p:cNvSpPr>
          <p:nvPr>
            <p:ph type="dt" sz="half" idx="10"/>
          </p:nvPr>
        </p:nvSpPr>
        <p:spPr/>
        <p:txBody>
          <a:bodyPr/>
          <a:lstStyle>
            <a:lvl1pPr>
              <a:defRPr/>
            </a:lvl1pPr>
          </a:lstStyle>
          <a:p>
            <a:fld id="{488167B4-A489-4022-8CE9-07D4046F594C}" type="datetime1">
              <a:rPr lang="de-CH"/>
              <a:pPr/>
              <a:t>07.12.2023</a:t>
            </a:fld>
            <a:endParaRPr lang="de-CH"/>
          </a:p>
        </p:txBody>
      </p:sp>
      <p:sp>
        <p:nvSpPr>
          <p:cNvPr id="4" name="Fußzeilenplatzhalter 3"/>
          <p:cNvSpPr>
            <a:spLocks noGrp="1"/>
          </p:cNvSpPr>
          <p:nvPr>
            <p:ph type="ftr" sz="quarter" idx="11"/>
          </p:nvPr>
        </p:nvSpPr>
        <p:spPr/>
        <p:txBody>
          <a:bodyPr/>
          <a:lstStyle>
            <a:lvl1pPr>
              <a:defRPr/>
            </a:lvl1pPr>
          </a:lstStyle>
          <a:p>
            <a:r>
              <a:rPr lang="de-CH"/>
              <a:t>Fusszeile: Institut etc</a:t>
            </a:r>
          </a:p>
        </p:txBody>
      </p:sp>
      <p:sp>
        <p:nvSpPr>
          <p:cNvPr id="5" name="Foliennummernplatzhalter 4"/>
          <p:cNvSpPr>
            <a:spLocks noGrp="1"/>
          </p:cNvSpPr>
          <p:nvPr>
            <p:ph type="sldNum" sz="quarter" idx="12"/>
          </p:nvPr>
        </p:nvSpPr>
        <p:spPr/>
        <p:txBody>
          <a:bodyPr/>
          <a:lstStyle>
            <a:lvl1pPr>
              <a:defRPr/>
            </a:lvl1pPr>
          </a:lstStyle>
          <a:p>
            <a:fld id="{8EF74B82-AE84-40D2-95BB-4E932661C383}"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lvl1pPr>
              <a:defRPr/>
            </a:lvl1pPr>
          </a:lstStyle>
          <a:p>
            <a:fld id="{C129CC09-B761-415D-8A57-A224D0792D0D}" type="datetime1">
              <a:rPr lang="de-CH"/>
              <a:pPr/>
              <a:t>07.12.2023</a:t>
            </a:fld>
            <a:endParaRPr lang="de-CH"/>
          </a:p>
        </p:txBody>
      </p:sp>
      <p:sp>
        <p:nvSpPr>
          <p:cNvPr id="3" name="Fußzeilenplatzhalter 2"/>
          <p:cNvSpPr>
            <a:spLocks noGrp="1"/>
          </p:cNvSpPr>
          <p:nvPr>
            <p:ph type="ftr" sz="quarter" idx="11"/>
          </p:nvPr>
        </p:nvSpPr>
        <p:spPr/>
        <p:txBody>
          <a:bodyPr/>
          <a:lstStyle>
            <a:lvl1pPr>
              <a:defRPr/>
            </a:lvl1pPr>
          </a:lstStyle>
          <a:p>
            <a:r>
              <a:rPr lang="de-CH"/>
              <a:t>Fusszeile: Institut etc</a:t>
            </a:r>
          </a:p>
        </p:txBody>
      </p:sp>
      <p:sp>
        <p:nvSpPr>
          <p:cNvPr id="4" name="Foliennummernplatzhalter 3"/>
          <p:cNvSpPr>
            <a:spLocks noGrp="1"/>
          </p:cNvSpPr>
          <p:nvPr>
            <p:ph type="sldNum" sz="quarter" idx="12"/>
          </p:nvPr>
        </p:nvSpPr>
        <p:spPr/>
        <p:txBody>
          <a:bodyPr/>
          <a:lstStyle>
            <a:lvl1pPr>
              <a:defRPr/>
            </a:lvl1pPr>
          </a:lstStyle>
          <a:p>
            <a:fld id="{26995EF7-D7FD-4CD4-84FD-CC24CE7496D2}"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44550" y="4859338"/>
            <a:ext cx="9090025" cy="1501775"/>
          </a:xfrm>
        </p:spPr>
        <p:txBody>
          <a:bodyPr/>
          <a:lstStyle>
            <a:lvl1pPr algn="l">
              <a:defRPr sz="4000" b="1" cap="all"/>
            </a:lvl1pPr>
          </a:lstStyle>
          <a:p>
            <a:r>
              <a:rPr lang="de-DE"/>
              <a:t>Titelmasterformat durch Klicken bearbeiten</a:t>
            </a:r>
            <a:endParaRPr lang="de-CH"/>
          </a:p>
        </p:txBody>
      </p:sp>
      <p:sp>
        <p:nvSpPr>
          <p:cNvPr id="3" name="Textplatzhalter 2"/>
          <p:cNvSpPr>
            <a:spLocks noGrp="1"/>
          </p:cNvSpPr>
          <p:nvPr>
            <p:ph type="body" idx="1"/>
          </p:nvPr>
        </p:nvSpPr>
        <p:spPr>
          <a:xfrm>
            <a:off x="844550" y="3205163"/>
            <a:ext cx="9090025" cy="16541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a:t>Textmasterformate durch Klicken bearbeiten</a:t>
            </a:r>
          </a:p>
        </p:txBody>
      </p:sp>
      <p:sp>
        <p:nvSpPr>
          <p:cNvPr id="4" name="Datumsplatzhalter 3"/>
          <p:cNvSpPr>
            <a:spLocks noGrp="1"/>
          </p:cNvSpPr>
          <p:nvPr>
            <p:ph type="dt" sz="half" idx="10"/>
          </p:nvPr>
        </p:nvSpPr>
        <p:spPr/>
        <p:txBody>
          <a:bodyPr/>
          <a:lstStyle>
            <a:lvl1pPr>
              <a:defRPr/>
            </a:lvl1pPr>
          </a:lstStyle>
          <a:p>
            <a:fld id="{3754C16F-9DC2-4458-A3CD-4F1B7BD61FE6}"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55183DE5-9193-4BF8-A004-18535B7484B6}"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534988" y="301625"/>
            <a:ext cx="3517900" cy="1281113"/>
          </a:xfrm>
        </p:spPr>
        <p:txBody>
          <a:bodyPr anchor="b"/>
          <a:lstStyle>
            <a:lvl1pPr algn="l">
              <a:defRPr sz="2000" b="1"/>
            </a:lvl1pPr>
          </a:lstStyle>
          <a:p>
            <a:r>
              <a:rPr lang="de-DE"/>
              <a:t>Titelmasterformat durch Klicken bearbeiten</a:t>
            </a:r>
            <a:endParaRPr lang="de-CH"/>
          </a:p>
        </p:txBody>
      </p:sp>
      <p:sp>
        <p:nvSpPr>
          <p:cNvPr id="3" name="Inhaltsplatzhalter 2"/>
          <p:cNvSpPr>
            <a:spLocks noGrp="1"/>
          </p:cNvSpPr>
          <p:nvPr>
            <p:ph idx="1"/>
          </p:nvPr>
        </p:nvSpPr>
        <p:spPr>
          <a:xfrm>
            <a:off x="4181475" y="301625"/>
            <a:ext cx="5976938" cy="64531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p:cNvSpPr>
            <a:spLocks noGrp="1"/>
          </p:cNvSpPr>
          <p:nvPr>
            <p:ph type="body" sz="half" idx="2"/>
          </p:nvPr>
        </p:nvSpPr>
        <p:spPr>
          <a:xfrm>
            <a:off x="534988" y="1582738"/>
            <a:ext cx="3517900"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lvl1pPr>
              <a:defRPr/>
            </a:lvl1pPr>
          </a:lstStyle>
          <a:p>
            <a:fld id="{E31B0E62-D4F5-4925-B9F9-61C7D5F95E34}"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8F455777-6F70-40FA-A82F-E3C169C8E2DC}"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2095500" y="5292725"/>
            <a:ext cx="6416675" cy="625475"/>
          </a:xfrm>
        </p:spPr>
        <p:txBody>
          <a:bodyPr anchor="b"/>
          <a:lstStyle>
            <a:lvl1pPr algn="l">
              <a:defRPr sz="2000" b="1"/>
            </a:lvl1pPr>
          </a:lstStyle>
          <a:p>
            <a:r>
              <a:rPr lang="de-DE"/>
              <a:t>Titelmasterformat durch Klicken bearbeiten</a:t>
            </a:r>
            <a:endParaRPr lang="de-CH"/>
          </a:p>
        </p:txBody>
      </p:sp>
      <p:sp>
        <p:nvSpPr>
          <p:cNvPr id="3" name="Bildplatzhalter 2"/>
          <p:cNvSpPr>
            <a:spLocks noGrp="1"/>
          </p:cNvSpPr>
          <p:nvPr>
            <p:ph type="pic" idx="1"/>
          </p:nvPr>
        </p:nvSpPr>
        <p:spPr>
          <a:xfrm>
            <a:off x="2095500" y="676275"/>
            <a:ext cx="6416675" cy="453548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p:cNvSpPr>
            <a:spLocks noGrp="1"/>
          </p:cNvSpPr>
          <p:nvPr>
            <p:ph type="body" sz="half" idx="2"/>
          </p:nvPr>
        </p:nvSpPr>
        <p:spPr>
          <a:xfrm>
            <a:off x="2095500" y="5918200"/>
            <a:ext cx="6416675" cy="88741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lvl1pPr>
              <a:defRPr/>
            </a:lvl1pPr>
          </a:lstStyle>
          <a:p>
            <a:fld id="{BB34C0F6-B736-4F5A-8DE5-FAC1E0D81667}"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C1D977C3-40F4-4CEE-874D-D810AA7A31F4}"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Vertikaler Textplatzhalter 2"/>
          <p:cNvSpPr>
            <a:spLocks noGrp="1"/>
          </p:cNvSpPr>
          <p:nvPr>
            <p:ph type="body" orient="vert" idx="1"/>
          </p:nvPr>
        </p:nvSpPr>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029F7034-3EA2-458F-BF6E-BF9A1465AA96}"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78A852D5-B371-40C9-8BA7-91ADDE25FCC6}"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7543800" y="180975"/>
            <a:ext cx="2411413" cy="2447925"/>
          </a:xfrm>
        </p:spPr>
        <p:txBody>
          <a:bodyPr vert="eaVert"/>
          <a:lstStyle/>
          <a:p>
            <a:r>
              <a:rPr lang="de-DE"/>
              <a:t>Titelmasterformat durch Klicken bearbeiten</a:t>
            </a:r>
            <a:endParaRPr lang="de-CH"/>
          </a:p>
        </p:txBody>
      </p:sp>
      <p:sp>
        <p:nvSpPr>
          <p:cNvPr id="3" name="Vertikaler Textplatzhalter 2"/>
          <p:cNvSpPr>
            <a:spLocks noGrp="1"/>
          </p:cNvSpPr>
          <p:nvPr>
            <p:ph type="body" orient="vert" idx="1"/>
          </p:nvPr>
        </p:nvSpPr>
        <p:spPr>
          <a:xfrm>
            <a:off x="306388" y="180975"/>
            <a:ext cx="7085012" cy="2447925"/>
          </a:xfrm>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953634B1-1D9A-48EA-9F88-13D7D2735112}"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37ABB47E-9181-406F-AC4E-8477C223E50C}"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801688" y="2349500"/>
            <a:ext cx="9090025" cy="1620838"/>
          </a:xfrm>
        </p:spPr>
        <p:txBody>
          <a:bodyPr/>
          <a:lstStyle/>
          <a:p>
            <a:r>
              <a:rPr lang="de-DE"/>
              <a:t>Titelmasterformat durch Klicken bearbeiten</a:t>
            </a:r>
            <a:endParaRPr lang="de-CH"/>
          </a:p>
        </p:txBody>
      </p:sp>
      <p:sp>
        <p:nvSpPr>
          <p:cNvPr id="3" name="Untertitel 2"/>
          <p:cNvSpPr>
            <a:spLocks noGrp="1"/>
          </p:cNvSpPr>
          <p:nvPr>
            <p:ph type="subTitle" idx="1"/>
          </p:nvPr>
        </p:nvSpPr>
        <p:spPr>
          <a:xfrm>
            <a:off x="1603375" y="4284663"/>
            <a:ext cx="7486650" cy="1931987"/>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de-DE"/>
              <a:t>Formatvorlage des Untertitelmasters durch Klicken bearbeiten</a:t>
            </a:r>
            <a:endParaRPr lang="de-CH"/>
          </a:p>
        </p:txBody>
      </p:sp>
      <p:sp>
        <p:nvSpPr>
          <p:cNvPr id="4" name="Datumsplatzhalter 3"/>
          <p:cNvSpPr>
            <a:spLocks noGrp="1"/>
          </p:cNvSpPr>
          <p:nvPr>
            <p:ph type="dt" sz="half" idx="10"/>
          </p:nvPr>
        </p:nvSpPr>
        <p:spPr/>
        <p:txBody>
          <a:bodyPr/>
          <a:lstStyle>
            <a:lvl1pPr>
              <a:defRPr/>
            </a:lvl1pPr>
          </a:lstStyle>
          <a:p>
            <a:fld id="{8285F0D4-38F3-4CC8-A739-07C5D78F8665}"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BD7D1B7D-2F41-4528-B84E-423D10F87F34}"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idx="1"/>
          </p:nvPr>
        </p:nvSpPr>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FAB429A5-16A5-472B-8DB9-5E9C5986B4F3}"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BABEF6F3-9FA8-425E-B914-DD8D096E1CAA}"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44550" y="4859338"/>
            <a:ext cx="9090025" cy="1501775"/>
          </a:xfrm>
        </p:spPr>
        <p:txBody>
          <a:bodyPr anchor="t"/>
          <a:lstStyle>
            <a:lvl1pPr algn="l">
              <a:defRPr sz="4000" b="1" cap="all"/>
            </a:lvl1pPr>
          </a:lstStyle>
          <a:p>
            <a:r>
              <a:rPr lang="de-DE"/>
              <a:t>Titelmasterformat durch Klicken bearbeiten</a:t>
            </a:r>
            <a:endParaRPr lang="de-CH"/>
          </a:p>
        </p:txBody>
      </p:sp>
      <p:sp>
        <p:nvSpPr>
          <p:cNvPr id="3" name="Textplatzhalter 2"/>
          <p:cNvSpPr>
            <a:spLocks noGrp="1"/>
          </p:cNvSpPr>
          <p:nvPr>
            <p:ph type="body" idx="1"/>
          </p:nvPr>
        </p:nvSpPr>
        <p:spPr>
          <a:xfrm>
            <a:off x="844550" y="3205163"/>
            <a:ext cx="9090025" cy="16541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a:t>Textmasterformate durch Klicken bearbeiten</a:t>
            </a:r>
          </a:p>
        </p:txBody>
      </p:sp>
      <p:sp>
        <p:nvSpPr>
          <p:cNvPr id="4" name="Datumsplatzhalter 3"/>
          <p:cNvSpPr>
            <a:spLocks noGrp="1"/>
          </p:cNvSpPr>
          <p:nvPr>
            <p:ph type="dt" sz="half" idx="10"/>
          </p:nvPr>
        </p:nvSpPr>
        <p:spPr/>
        <p:txBody>
          <a:bodyPr/>
          <a:lstStyle>
            <a:lvl1pPr>
              <a:defRPr/>
            </a:lvl1pPr>
          </a:lstStyle>
          <a:p>
            <a:fld id="{0C2F24D8-D731-458E-B3F6-B8DD01364239}"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1C597F0D-26DB-4214-BA4F-8662188B5C2B}"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sz="half" idx="1"/>
          </p:nvPr>
        </p:nvSpPr>
        <p:spPr>
          <a:xfrm>
            <a:off x="738188" y="6477000"/>
            <a:ext cx="4530725" cy="719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p:cNvSpPr>
            <a:spLocks noGrp="1"/>
          </p:cNvSpPr>
          <p:nvPr>
            <p:ph sz="half" idx="2"/>
          </p:nvPr>
        </p:nvSpPr>
        <p:spPr>
          <a:xfrm>
            <a:off x="5421313" y="6477000"/>
            <a:ext cx="4530725" cy="719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p:cNvSpPr>
            <a:spLocks noGrp="1"/>
          </p:cNvSpPr>
          <p:nvPr>
            <p:ph type="dt" sz="half" idx="10"/>
          </p:nvPr>
        </p:nvSpPr>
        <p:spPr/>
        <p:txBody>
          <a:bodyPr/>
          <a:lstStyle>
            <a:lvl1pPr>
              <a:defRPr/>
            </a:lvl1pPr>
          </a:lstStyle>
          <a:p>
            <a:fld id="{3236EE96-4A26-42EC-9731-CB49D7B306F3}"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CEB08261-E357-484C-B291-F7BB88B19CAF}"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534988" y="303213"/>
            <a:ext cx="9623425" cy="1260475"/>
          </a:xfrm>
        </p:spPr>
        <p:txBody>
          <a:bodyPr/>
          <a:lstStyle>
            <a:lvl1pPr>
              <a:defRPr/>
            </a:lvl1pPr>
          </a:lstStyle>
          <a:p>
            <a:r>
              <a:rPr lang="de-DE"/>
              <a:t>Titelmasterformat durch Klicken bearbeiten</a:t>
            </a:r>
            <a:endParaRPr lang="de-CH"/>
          </a:p>
        </p:txBody>
      </p:sp>
      <p:sp>
        <p:nvSpPr>
          <p:cNvPr id="3" name="Textplatzhalter 2"/>
          <p:cNvSpPr>
            <a:spLocks noGrp="1"/>
          </p:cNvSpPr>
          <p:nvPr>
            <p:ph type="body" idx="1"/>
          </p:nvPr>
        </p:nvSpPr>
        <p:spPr>
          <a:xfrm>
            <a:off x="534988" y="1692275"/>
            <a:ext cx="4724400"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4" name="Inhaltsplatzhalter 3"/>
          <p:cNvSpPr>
            <a:spLocks noGrp="1"/>
          </p:cNvSpPr>
          <p:nvPr>
            <p:ph sz="half" idx="2"/>
          </p:nvPr>
        </p:nvSpPr>
        <p:spPr>
          <a:xfrm>
            <a:off x="534988" y="2397125"/>
            <a:ext cx="4724400" cy="43576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p:cNvSpPr>
            <a:spLocks noGrp="1"/>
          </p:cNvSpPr>
          <p:nvPr>
            <p:ph type="body" sz="quarter" idx="3"/>
          </p:nvPr>
        </p:nvSpPr>
        <p:spPr>
          <a:xfrm>
            <a:off x="5432425" y="1692275"/>
            <a:ext cx="472598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6" name="Inhaltsplatzhalter 5"/>
          <p:cNvSpPr>
            <a:spLocks noGrp="1"/>
          </p:cNvSpPr>
          <p:nvPr>
            <p:ph sz="quarter" idx="4"/>
          </p:nvPr>
        </p:nvSpPr>
        <p:spPr>
          <a:xfrm>
            <a:off x="5432425" y="2397125"/>
            <a:ext cx="4725988" cy="43576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p:cNvSpPr>
            <a:spLocks noGrp="1"/>
          </p:cNvSpPr>
          <p:nvPr>
            <p:ph type="dt" sz="half" idx="10"/>
          </p:nvPr>
        </p:nvSpPr>
        <p:spPr/>
        <p:txBody>
          <a:bodyPr/>
          <a:lstStyle>
            <a:lvl1pPr>
              <a:defRPr/>
            </a:lvl1pPr>
          </a:lstStyle>
          <a:p>
            <a:fld id="{31E0D4EE-63B7-4D6F-972B-658CE75EE471}" type="datetime1">
              <a:rPr lang="de-CH"/>
              <a:pPr/>
              <a:t>07.12.2023</a:t>
            </a:fld>
            <a:endParaRPr lang="de-CH"/>
          </a:p>
        </p:txBody>
      </p:sp>
      <p:sp>
        <p:nvSpPr>
          <p:cNvPr id="8" name="Fußzeilenplatzhalter 7"/>
          <p:cNvSpPr>
            <a:spLocks noGrp="1"/>
          </p:cNvSpPr>
          <p:nvPr>
            <p:ph type="ftr" sz="quarter" idx="11"/>
          </p:nvPr>
        </p:nvSpPr>
        <p:spPr/>
        <p:txBody>
          <a:bodyPr/>
          <a:lstStyle>
            <a:lvl1pPr>
              <a:defRPr/>
            </a:lvl1pPr>
          </a:lstStyle>
          <a:p>
            <a:r>
              <a:rPr lang="de-CH"/>
              <a:t>Fusszeile: Institut etc</a:t>
            </a:r>
          </a:p>
        </p:txBody>
      </p:sp>
      <p:sp>
        <p:nvSpPr>
          <p:cNvPr id="9" name="Foliennummernplatzhalter 8"/>
          <p:cNvSpPr>
            <a:spLocks noGrp="1"/>
          </p:cNvSpPr>
          <p:nvPr>
            <p:ph type="sldNum" sz="quarter" idx="12"/>
          </p:nvPr>
        </p:nvSpPr>
        <p:spPr/>
        <p:txBody>
          <a:bodyPr/>
          <a:lstStyle>
            <a:lvl1pPr>
              <a:defRPr/>
            </a:lvl1pPr>
          </a:lstStyle>
          <a:p>
            <a:fld id="{CEFBC075-6468-4312-BEE4-9EFFC716B331}"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Datumsplatzhalter 2"/>
          <p:cNvSpPr>
            <a:spLocks noGrp="1"/>
          </p:cNvSpPr>
          <p:nvPr>
            <p:ph type="dt" sz="half" idx="10"/>
          </p:nvPr>
        </p:nvSpPr>
        <p:spPr/>
        <p:txBody>
          <a:bodyPr/>
          <a:lstStyle>
            <a:lvl1pPr>
              <a:defRPr/>
            </a:lvl1pPr>
          </a:lstStyle>
          <a:p>
            <a:fld id="{A609443E-D446-442A-9FBD-AEAFA84F95E6}" type="datetime1">
              <a:rPr lang="de-CH"/>
              <a:pPr/>
              <a:t>07.12.2023</a:t>
            </a:fld>
            <a:endParaRPr lang="de-CH"/>
          </a:p>
        </p:txBody>
      </p:sp>
      <p:sp>
        <p:nvSpPr>
          <p:cNvPr id="4" name="Fußzeilenplatzhalter 3"/>
          <p:cNvSpPr>
            <a:spLocks noGrp="1"/>
          </p:cNvSpPr>
          <p:nvPr>
            <p:ph type="ftr" sz="quarter" idx="11"/>
          </p:nvPr>
        </p:nvSpPr>
        <p:spPr/>
        <p:txBody>
          <a:bodyPr/>
          <a:lstStyle>
            <a:lvl1pPr>
              <a:defRPr/>
            </a:lvl1pPr>
          </a:lstStyle>
          <a:p>
            <a:r>
              <a:rPr lang="de-CH"/>
              <a:t>Fusszeile: Institut etc</a:t>
            </a:r>
          </a:p>
        </p:txBody>
      </p:sp>
      <p:sp>
        <p:nvSpPr>
          <p:cNvPr id="5" name="Foliennummernplatzhalter 4"/>
          <p:cNvSpPr>
            <a:spLocks noGrp="1"/>
          </p:cNvSpPr>
          <p:nvPr>
            <p:ph type="sldNum" sz="quarter" idx="12"/>
          </p:nvPr>
        </p:nvSpPr>
        <p:spPr/>
        <p:txBody>
          <a:bodyPr/>
          <a:lstStyle>
            <a:lvl1pPr>
              <a:defRPr/>
            </a:lvl1pPr>
          </a:lstStyle>
          <a:p>
            <a:fld id="{BF23C3D1-DF1C-4D8C-A5B0-7EAC8AA286A7}"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sz="half" idx="1"/>
          </p:nvPr>
        </p:nvSpPr>
        <p:spPr>
          <a:xfrm>
            <a:off x="738188" y="2197100"/>
            <a:ext cx="4530725" cy="44640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p:cNvSpPr>
            <a:spLocks noGrp="1"/>
          </p:cNvSpPr>
          <p:nvPr>
            <p:ph sz="half" idx="2"/>
          </p:nvPr>
        </p:nvSpPr>
        <p:spPr>
          <a:xfrm>
            <a:off x="5421313" y="2197100"/>
            <a:ext cx="4530725" cy="44640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p:cNvSpPr>
            <a:spLocks noGrp="1"/>
          </p:cNvSpPr>
          <p:nvPr>
            <p:ph type="dt" sz="half" idx="10"/>
          </p:nvPr>
        </p:nvSpPr>
        <p:spPr/>
        <p:txBody>
          <a:bodyPr/>
          <a:lstStyle>
            <a:lvl1pPr>
              <a:defRPr/>
            </a:lvl1pPr>
          </a:lstStyle>
          <a:p>
            <a:fld id="{0EBEB26E-FAA9-43F7-ACCD-651B9922C582}"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2473A220-3572-4E8E-9F43-FBE8FF71F260}"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lvl1pPr>
              <a:defRPr/>
            </a:lvl1pPr>
          </a:lstStyle>
          <a:p>
            <a:fld id="{719F4A55-C648-4A52-A678-8B2779C23B28}" type="datetime1">
              <a:rPr lang="de-CH"/>
              <a:pPr/>
              <a:t>07.12.2023</a:t>
            </a:fld>
            <a:endParaRPr lang="de-CH"/>
          </a:p>
        </p:txBody>
      </p:sp>
      <p:sp>
        <p:nvSpPr>
          <p:cNvPr id="3" name="Fußzeilenplatzhalter 2"/>
          <p:cNvSpPr>
            <a:spLocks noGrp="1"/>
          </p:cNvSpPr>
          <p:nvPr>
            <p:ph type="ftr" sz="quarter" idx="11"/>
          </p:nvPr>
        </p:nvSpPr>
        <p:spPr/>
        <p:txBody>
          <a:bodyPr/>
          <a:lstStyle>
            <a:lvl1pPr>
              <a:defRPr/>
            </a:lvl1pPr>
          </a:lstStyle>
          <a:p>
            <a:r>
              <a:rPr lang="de-CH"/>
              <a:t>Fusszeile: Institut etc</a:t>
            </a:r>
          </a:p>
        </p:txBody>
      </p:sp>
      <p:sp>
        <p:nvSpPr>
          <p:cNvPr id="4" name="Foliennummernplatzhalter 3"/>
          <p:cNvSpPr>
            <a:spLocks noGrp="1"/>
          </p:cNvSpPr>
          <p:nvPr>
            <p:ph type="sldNum" sz="quarter" idx="12"/>
          </p:nvPr>
        </p:nvSpPr>
        <p:spPr/>
        <p:txBody>
          <a:bodyPr/>
          <a:lstStyle>
            <a:lvl1pPr>
              <a:defRPr/>
            </a:lvl1pPr>
          </a:lstStyle>
          <a:p>
            <a:fld id="{5FFB9F88-F4AA-4F78-B2B1-72814E9F1115}"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534988" y="301625"/>
            <a:ext cx="3517900" cy="1281113"/>
          </a:xfrm>
        </p:spPr>
        <p:txBody>
          <a:bodyPr anchor="b"/>
          <a:lstStyle>
            <a:lvl1pPr algn="l">
              <a:defRPr sz="2000" b="1"/>
            </a:lvl1pPr>
          </a:lstStyle>
          <a:p>
            <a:r>
              <a:rPr lang="de-DE"/>
              <a:t>Titelmasterformat durch Klicken bearbeiten</a:t>
            </a:r>
            <a:endParaRPr lang="de-CH"/>
          </a:p>
        </p:txBody>
      </p:sp>
      <p:sp>
        <p:nvSpPr>
          <p:cNvPr id="3" name="Inhaltsplatzhalter 2"/>
          <p:cNvSpPr>
            <a:spLocks noGrp="1"/>
          </p:cNvSpPr>
          <p:nvPr>
            <p:ph idx="1"/>
          </p:nvPr>
        </p:nvSpPr>
        <p:spPr>
          <a:xfrm>
            <a:off x="4181475" y="301625"/>
            <a:ext cx="5976938" cy="64531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p:cNvSpPr>
            <a:spLocks noGrp="1"/>
          </p:cNvSpPr>
          <p:nvPr>
            <p:ph type="body" sz="half" idx="2"/>
          </p:nvPr>
        </p:nvSpPr>
        <p:spPr>
          <a:xfrm>
            <a:off x="534988" y="1582738"/>
            <a:ext cx="3517900"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lvl1pPr>
              <a:defRPr/>
            </a:lvl1pPr>
          </a:lstStyle>
          <a:p>
            <a:fld id="{2EDBB5F2-C9C9-44E9-A8F3-387716D7F22A}"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5110080C-997A-4582-B73C-3768037B8141}"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2095500" y="5292725"/>
            <a:ext cx="6416675" cy="625475"/>
          </a:xfrm>
        </p:spPr>
        <p:txBody>
          <a:bodyPr anchor="b"/>
          <a:lstStyle>
            <a:lvl1pPr algn="l">
              <a:defRPr sz="2000" b="1"/>
            </a:lvl1pPr>
          </a:lstStyle>
          <a:p>
            <a:r>
              <a:rPr lang="de-DE"/>
              <a:t>Titelmasterformat durch Klicken bearbeiten</a:t>
            </a:r>
            <a:endParaRPr lang="de-CH"/>
          </a:p>
        </p:txBody>
      </p:sp>
      <p:sp>
        <p:nvSpPr>
          <p:cNvPr id="3" name="Bildplatzhalter 2"/>
          <p:cNvSpPr>
            <a:spLocks noGrp="1"/>
          </p:cNvSpPr>
          <p:nvPr>
            <p:ph type="pic" idx="1"/>
          </p:nvPr>
        </p:nvSpPr>
        <p:spPr>
          <a:xfrm>
            <a:off x="2095500" y="676275"/>
            <a:ext cx="6416675" cy="453548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p:cNvSpPr>
            <a:spLocks noGrp="1"/>
          </p:cNvSpPr>
          <p:nvPr>
            <p:ph type="body" sz="half" idx="2"/>
          </p:nvPr>
        </p:nvSpPr>
        <p:spPr>
          <a:xfrm>
            <a:off x="2095500" y="5918200"/>
            <a:ext cx="6416675" cy="88741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lvl1pPr>
              <a:defRPr/>
            </a:lvl1pPr>
          </a:lstStyle>
          <a:p>
            <a:fld id="{9E779988-00A4-44F4-8892-49C27C4875A1}"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AC133C1C-A5C3-43A3-A46F-9253E98F6D79}"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Vertikaler Textplatzhalter 2"/>
          <p:cNvSpPr>
            <a:spLocks noGrp="1"/>
          </p:cNvSpPr>
          <p:nvPr>
            <p:ph type="body" orient="vert" idx="1"/>
          </p:nvPr>
        </p:nvSpPr>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B54FE42C-DC26-42ED-ADE4-41C50EA3A1EE}"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E2C60001-BEFD-4CCE-8FE4-490BA5005C6F}"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7543800" y="180975"/>
            <a:ext cx="2411413" cy="7015163"/>
          </a:xfrm>
        </p:spPr>
        <p:txBody>
          <a:bodyPr vert="eaVert"/>
          <a:lstStyle/>
          <a:p>
            <a:r>
              <a:rPr lang="de-DE"/>
              <a:t>Titelmasterformat durch Klicken bearbeiten</a:t>
            </a:r>
            <a:endParaRPr lang="de-CH"/>
          </a:p>
        </p:txBody>
      </p:sp>
      <p:sp>
        <p:nvSpPr>
          <p:cNvPr id="3" name="Vertikaler Textplatzhalter 2"/>
          <p:cNvSpPr>
            <a:spLocks noGrp="1"/>
          </p:cNvSpPr>
          <p:nvPr>
            <p:ph type="body" orient="vert" idx="1"/>
          </p:nvPr>
        </p:nvSpPr>
        <p:spPr>
          <a:xfrm>
            <a:off x="306388" y="180975"/>
            <a:ext cx="7085012" cy="7015163"/>
          </a:xfrm>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lvl1pPr>
              <a:defRPr/>
            </a:lvl1pPr>
          </a:lstStyle>
          <a:p>
            <a:fld id="{FA53D92C-01D5-4CF3-88FF-F07FF806F059}" type="datetime1">
              <a:rPr lang="de-CH"/>
              <a:pPr/>
              <a:t>07.12.2023</a:t>
            </a:fld>
            <a:endParaRPr lang="de-CH"/>
          </a:p>
        </p:txBody>
      </p:sp>
      <p:sp>
        <p:nvSpPr>
          <p:cNvPr id="5" name="Fußzeilenplatzhalter 4"/>
          <p:cNvSpPr>
            <a:spLocks noGrp="1"/>
          </p:cNvSpPr>
          <p:nvPr>
            <p:ph type="ftr" sz="quarter" idx="11"/>
          </p:nvPr>
        </p:nvSpPr>
        <p:spPr/>
        <p:txBody>
          <a:bodyPr/>
          <a:lstStyle>
            <a:lvl1pPr>
              <a:defRPr/>
            </a:lvl1pPr>
          </a:lstStyle>
          <a:p>
            <a:r>
              <a:rPr lang="de-CH"/>
              <a:t>Fusszeile: Institut etc</a:t>
            </a:r>
          </a:p>
        </p:txBody>
      </p:sp>
      <p:sp>
        <p:nvSpPr>
          <p:cNvPr id="6" name="Foliennummernplatzhalter 5"/>
          <p:cNvSpPr>
            <a:spLocks noGrp="1"/>
          </p:cNvSpPr>
          <p:nvPr>
            <p:ph type="sldNum" sz="quarter" idx="12"/>
          </p:nvPr>
        </p:nvSpPr>
        <p:spPr/>
        <p:txBody>
          <a:bodyPr/>
          <a:lstStyle>
            <a:lvl1pPr>
              <a:defRPr/>
            </a:lvl1pPr>
          </a:lstStyle>
          <a:p>
            <a:fld id="{877FFF54-C8A0-4ECD-B88D-A803716E26D2}"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534988" y="303213"/>
            <a:ext cx="9623425" cy="1260475"/>
          </a:xfrm>
        </p:spPr>
        <p:txBody>
          <a:bodyPr/>
          <a:lstStyle>
            <a:lvl1pPr>
              <a:defRPr/>
            </a:lvl1pPr>
          </a:lstStyle>
          <a:p>
            <a:r>
              <a:rPr lang="de-DE"/>
              <a:t>Titelmasterformat durch Klicken bearbeiten</a:t>
            </a:r>
            <a:endParaRPr lang="de-CH"/>
          </a:p>
        </p:txBody>
      </p:sp>
      <p:sp>
        <p:nvSpPr>
          <p:cNvPr id="3" name="Textplatzhalter 2"/>
          <p:cNvSpPr>
            <a:spLocks noGrp="1"/>
          </p:cNvSpPr>
          <p:nvPr>
            <p:ph type="body" idx="1"/>
          </p:nvPr>
        </p:nvSpPr>
        <p:spPr>
          <a:xfrm>
            <a:off x="534988" y="1692275"/>
            <a:ext cx="4724400"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4" name="Inhaltsplatzhalter 3"/>
          <p:cNvSpPr>
            <a:spLocks noGrp="1"/>
          </p:cNvSpPr>
          <p:nvPr>
            <p:ph sz="half" idx="2"/>
          </p:nvPr>
        </p:nvSpPr>
        <p:spPr>
          <a:xfrm>
            <a:off x="534988" y="2397125"/>
            <a:ext cx="4724400" cy="43576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p:cNvSpPr>
            <a:spLocks noGrp="1"/>
          </p:cNvSpPr>
          <p:nvPr>
            <p:ph type="body" sz="quarter" idx="3"/>
          </p:nvPr>
        </p:nvSpPr>
        <p:spPr>
          <a:xfrm>
            <a:off x="5432425" y="1692275"/>
            <a:ext cx="472598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6" name="Inhaltsplatzhalter 5"/>
          <p:cNvSpPr>
            <a:spLocks noGrp="1"/>
          </p:cNvSpPr>
          <p:nvPr>
            <p:ph sz="quarter" idx="4"/>
          </p:nvPr>
        </p:nvSpPr>
        <p:spPr>
          <a:xfrm>
            <a:off x="5432425" y="2397125"/>
            <a:ext cx="4725988" cy="43576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p:cNvSpPr>
            <a:spLocks noGrp="1"/>
          </p:cNvSpPr>
          <p:nvPr>
            <p:ph type="dt" sz="half" idx="10"/>
          </p:nvPr>
        </p:nvSpPr>
        <p:spPr/>
        <p:txBody>
          <a:bodyPr/>
          <a:lstStyle>
            <a:lvl1pPr>
              <a:defRPr/>
            </a:lvl1pPr>
          </a:lstStyle>
          <a:p>
            <a:fld id="{22921EC6-F5A7-430C-9568-29661CFA53A0}" type="datetime1">
              <a:rPr lang="de-CH"/>
              <a:pPr/>
              <a:t>07.12.2023</a:t>
            </a:fld>
            <a:endParaRPr lang="de-CH"/>
          </a:p>
        </p:txBody>
      </p:sp>
      <p:sp>
        <p:nvSpPr>
          <p:cNvPr id="8" name="Fußzeilenplatzhalter 7"/>
          <p:cNvSpPr>
            <a:spLocks noGrp="1"/>
          </p:cNvSpPr>
          <p:nvPr>
            <p:ph type="ftr" sz="quarter" idx="11"/>
          </p:nvPr>
        </p:nvSpPr>
        <p:spPr/>
        <p:txBody>
          <a:bodyPr/>
          <a:lstStyle>
            <a:lvl1pPr>
              <a:defRPr/>
            </a:lvl1pPr>
          </a:lstStyle>
          <a:p>
            <a:r>
              <a:rPr lang="de-CH"/>
              <a:t>Fusszeile: Institut etc</a:t>
            </a:r>
          </a:p>
        </p:txBody>
      </p:sp>
      <p:sp>
        <p:nvSpPr>
          <p:cNvPr id="9" name="Foliennummernplatzhalter 8"/>
          <p:cNvSpPr>
            <a:spLocks noGrp="1"/>
          </p:cNvSpPr>
          <p:nvPr>
            <p:ph type="sldNum" sz="quarter" idx="12"/>
          </p:nvPr>
        </p:nvSpPr>
        <p:spPr/>
        <p:txBody>
          <a:bodyPr/>
          <a:lstStyle>
            <a:lvl1pPr>
              <a:defRPr/>
            </a:lvl1pPr>
          </a:lstStyle>
          <a:p>
            <a:fld id="{D9A59961-FBB4-46BA-A595-DE39E6D1AC6F}"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Datumsplatzhalter 2"/>
          <p:cNvSpPr>
            <a:spLocks noGrp="1"/>
          </p:cNvSpPr>
          <p:nvPr>
            <p:ph type="dt" sz="half" idx="10"/>
          </p:nvPr>
        </p:nvSpPr>
        <p:spPr/>
        <p:txBody>
          <a:bodyPr/>
          <a:lstStyle>
            <a:lvl1pPr>
              <a:defRPr/>
            </a:lvl1pPr>
          </a:lstStyle>
          <a:p>
            <a:fld id="{A4CF0BE4-69A1-430E-A15F-6EAA275DC771}" type="datetime1">
              <a:rPr lang="de-CH"/>
              <a:pPr/>
              <a:t>07.12.2023</a:t>
            </a:fld>
            <a:endParaRPr lang="de-CH"/>
          </a:p>
        </p:txBody>
      </p:sp>
      <p:sp>
        <p:nvSpPr>
          <p:cNvPr id="4" name="Fußzeilenplatzhalter 3"/>
          <p:cNvSpPr>
            <a:spLocks noGrp="1"/>
          </p:cNvSpPr>
          <p:nvPr>
            <p:ph type="ftr" sz="quarter" idx="11"/>
          </p:nvPr>
        </p:nvSpPr>
        <p:spPr/>
        <p:txBody>
          <a:bodyPr/>
          <a:lstStyle>
            <a:lvl1pPr>
              <a:defRPr/>
            </a:lvl1pPr>
          </a:lstStyle>
          <a:p>
            <a:r>
              <a:rPr lang="de-CH"/>
              <a:t>Fusszeile: Institut etc</a:t>
            </a:r>
          </a:p>
        </p:txBody>
      </p:sp>
      <p:sp>
        <p:nvSpPr>
          <p:cNvPr id="5" name="Foliennummernplatzhalter 4"/>
          <p:cNvSpPr>
            <a:spLocks noGrp="1"/>
          </p:cNvSpPr>
          <p:nvPr>
            <p:ph type="sldNum" sz="quarter" idx="12"/>
          </p:nvPr>
        </p:nvSpPr>
        <p:spPr/>
        <p:txBody>
          <a:bodyPr/>
          <a:lstStyle>
            <a:lvl1pPr>
              <a:defRPr/>
            </a:lvl1pPr>
          </a:lstStyle>
          <a:p>
            <a:fld id="{9AC879FE-16F5-4889-8F7B-D1B98682D0D7}"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lvl1pPr>
              <a:defRPr/>
            </a:lvl1pPr>
          </a:lstStyle>
          <a:p>
            <a:fld id="{34C61C2C-7F3C-4708-87C3-A201A765C4DF}" type="datetime1">
              <a:rPr lang="de-CH"/>
              <a:pPr/>
              <a:t>07.12.2023</a:t>
            </a:fld>
            <a:endParaRPr lang="de-CH"/>
          </a:p>
        </p:txBody>
      </p:sp>
      <p:sp>
        <p:nvSpPr>
          <p:cNvPr id="3" name="Fußzeilenplatzhalter 2"/>
          <p:cNvSpPr>
            <a:spLocks noGrp="1"/>
          </p:cNvSpPr>
          <p:nvPr>
            <p:ph type="ftr" sz="quarter" idx="11"/>
          </p:nvPr>
        </p:nvSpPr>
        <p:spPr/>
        <p:txBody>
          <a:bodyPr/>
          <a:lstStyle>
            <a:lvl1pPr>
              <a:defRPr/>
            </a:lvl1pPr>
          </a:lstStyle>
          <a:p>
            <a:r>
              <a:rPr lang="de-CH"/>
              <a:t>Fusszeile: Institut etc</a:t>
            </a:r>
          </a:p>
        </p:txBody>
      </p:sp>
      <p:sp>
        <p:nvSpPr>
          <p:cNvPr id="4" name="Foliennummernplatzhalter 3"/>
          <p:cNvSpPr>
            <a:spLocks noGrp="1"/>
          </p:cNvSpPr>
          <p:nvPr>
            <p:ph type="sldNum" sz="quarter" idx="12"/>
          </p:nvPr>
        </p:nvSpPr>
        <p:spPr/>
        <p:txBody>
          <a:bodyPr/>
          <a:lstStyle>
            <a:lvl1pPr>
              <a:defRPr/>
            </a:lvl1pPr>
          </a:lstStyle>
          <a:p>
            <a:fld id="{0A0ECF69-F0CC-444E-80F2-071EC4DDCA72}"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534988" y="301625"/>
            <a:ext cx="3517900" cy="1281113"/>
          </a:xfrm>
        </p:spPr>
        <p:txBody>
          <a:bodyPr anchor="b"/>
          <a:lstStyle>
            <a:lvl1pPr algn="l">
              <a:defRPr sz="2000" b="1"/>
            </a:lvl1pPr>
          </a:lstStyle>
          <a:p>
            <a:r>
              <a:rPr lang="de-DE"/>
              <a:t>Titelmasterformat durch Klicken bearbeiten</a:t>
            </a:r>
            <a:endParaRPr lang="de-CH"/>
          </a:p>
        </p:txBody>
      </p:sp>
      <p:sp>
        <p:nvSpPr>
          <p:cNvPr id="3" name="Inhaltsplatzhalter 2"/>
          <p:cNvSpPr>
            <a:spLocks noGrp="1"/>
          </p:cNvSpPr>
          <p:nvPr>
            <p:ph idx="1"/>
          </p:nvPr>
        </p:nvSpPr>
        <p:spPr>
          <a:xfrm>
            <a:off x="4181475" y="301625"/>
            <a:ext cx="5976938" cy="64531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p:cNvSpPr>
            <a:spLocks noGrp="1"/>
          </p:cNvSpPr>
          <p:nvPr>
            <p:ph type="body" sz="half" idx="2"/>
          </p:nvPr>
        </p:nvSpPr>
        <p:spPr>
          <a:xfrm>
            <a:off x="534988" y="1582738"/>
            <a:ext cx="3517900"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lvl1pPr>
              <a:defRPr/>
            </a:lvl1pPr>
          </a:lstStyle>
          <a:p>
            <a:fld id="{39941886-3E11-4D5B-B4FC-8D611C28ED69}"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E7DAB720-4578-4B34-AF6C-5BC50DEC8789}"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2095500" y="5292725"/>
            <a:ext cx="6416675" cy="625475"/>
          </a:xfrm>
        </p:spPr>
        <p:txBody>
          <a:bodyPr anchor="b"/>
          <a:lstStyle>
            <a:lvl1pPr algn="l">
              <a:defRPr sz="2000" b="1"/>
            </a:lvl1pPr>
          </a:lstStyle>
          <a:p>
            <a:r>
              <a:rPr lang="de-DE"/>
              <a:t>Titelmasterformat durch Klicken bearbeiten</a:t>
            </a:r>
            <a:endParaRPr lang="de-CH"/>
          </a:p>
        </p:txBody>
      </p:sp>
      <p:sp>
        <p:nvSpPr>
          <p:cNvPr id="3" name="Bildplatzhalter 2"/>
          <p:cNvSpPr>
            <a:spLocks noGrp="1"/>
          </p:cNvSpPr>
          <p:nvPr>
            <p:ph type="pic" idx="1"/>
          </p:nvPr>
        </p:nvSpPr>
        <p:spPr>
          <a:xfrm>
            <a:off x="2095500" y="676275"/>
            <a:ext cx="6416675" cy="453548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de-CH"/>
          </a:p>
        </p:txBody>
      </p:sp>
      <p:sp>
        <p:nvSpPr>
          <p:cNvPr id="4" name="Textplatzhalter 3"/>
          <p:cNvSpPr>
            <a:spLocks noGrp="1"/>
          </p:cNvSpPr>
          <p:nvPr>
            <p:ph type="body" sz="half" idx="2"/>
          </p:nvPr>
        </p:nvSpPr>
        <p:spPr>
          <a:xfrm>
            <a:off x="2095500" y="5918200"/>
            <a:ext cx="6416675" cy="88741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lvl1pPr>
              <a:defRPr/>
            </a:lvl1pPr>
          </a:lstStyle>
          <a:p>
            <a:fld id="{1CEE9190-1C0A-4873-8E35-A3DC097433C0}" type="datetime1">
              <a:rPr lang="de-CH"/>
              <a:pPr/>
              <a:t>07.12.2023</a:t>
            </a:fld>
            <a:endParaRPr lang="de-CH"/>
          </a:p>
        </p:txBody>
      </p:sp>
      <p:sp>
        <p:nvSpPr>
          <p:cNvPr id="6" name="Fußzeilenplatzhalter 5"/>
          <p:cNvSpPr>
            <a:spLocks noGrp="1"/>
          </p:cNvSpPr>
          <p:nvPr>
            <p:ph type="ftr" sz="quarter" idx="11"/>
          </p:nvPr>
        </p:nvSpPr>
        <p:spPr/>
        <p:txBody>
          <a:bodyPr/>
          <a:lstStyle>
            <a:lvl1pPr>
              <a:defRPr/>
            </a:lvl1pPr>
          </a:lstStyle>
          <a:p>
            <a:r>
              <a:rPr lang="de-CH"/>
              <a:t>Fusszeile: Institut etc</a:t>
            </a:r>
          </a:p>
        </p:txBody>
      </p:sp>
      <p:sp>
        <p:nvSpPr>
          <p:cNvPr id="7" name="Foliennummernplatzhalter 6"/>
          <p:cNvSpPr>
            <a:spLocks noGrp="1"/>
          </p:cNvSpPr>
          <p:nvPr>
            <p:ph type="sldNum" sz="quarter" idx="12"/>
          </p:nvPr>
        </p:nvSpPr>
        <p:spPr/>
        <p:txBody>
          <a:bodyPr/>
          <a:lstStyle>
            <a:lvl1pPr>
              <a:defRPr/>
            </a:lvl1pPr>
          </a:lstStyle>
          <a:p>
            <a:fld id="{292A7D10-85C9-4D8D-9072-D85C8D98229C}" type="slidenum">
              <a:rPr lang="de-CH"/>
              <a:pPr/>
              <a:t>‹#›</a:t>
            </a:fld>
            <a:endParaRPr lang="de-CH"/>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pn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736600" y="1509713"/>
            <a:ext cx="9213850" cy="361950"/>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de-CH"/>
              <a:t>Mastertitelformat bearbeiten</a:t>
            </a:r>
          </a:p>
        </p:txBody>
      </p:sp>
      <p:sp>
        <p:nvSpPr>
          <p:cNvPr id="1027" name="Rectangle 3"/>
          <p:cNvSpPr>
            <a:spLocks noGrp="1" noChangeArrowheads="1"/>
          </p:cNvSpPr>
          <p:nvPr>
            <p:ph type="body" idx="1"/>
          </p:nvPr>
        </p:nvSpPr>
        <p:spPr bwMode="auto">
          <a:xfrm>
            <a:off x="738188" y="2197100"/>
            <a:ext cx="9213850" cy="4464050"/>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de-CH"/>
              <a:t>Mastertextformat bearbeiten</a:t>
            </a:r>
          </a:p>
          <a:p>
            <a:pPr lvl="1"/>
            <a:r>
              <a:rPr lang="de-CH"/>
              <a:t>Zweite Ebene</a:t>
            </a:r>
          </a:p>
          <a:p>
            <a:pPr lvl="2"/>
            <a:r>
              <a:rPr lang="de-CH"/>
              <a:t>Dritte Ebene</a:t>
            </a:r>
          </a:p>
          <a:p>
            <a:pPr lvl="3"/>
            <a:r>
              <a:rPr lang="de-CH"/>
              <a:t>Vierte Ebene</a:t>
            </a:r>
          </a:p>
          <a:p>
            <a:pPr lvl="4"/>
            <a:r>
              <a:rPr lang="de-CH"/>
              <a:t>Fünfte Ebene</a:t>
            </a:r>
          </a:p>
        </p:txBody>
      </p:sp>
      <p:sp>
        <p:nvSpPr>
          <p:cNvPr id="1028" name="Rectangle 4"/>
          <p:cNvSpPr>
            <a:spLocks noGrp="1" noChangeArrowheads="1"/>
          </p:cNvSpPr>
          <p:nvPr>
            <p:ph type="dt" sz="half" idx="2"/>
          </p:nvPr>
        </p:nvSpPr>
        <p:spPr bwMode="auto">
          <a:xfrm>
            <a:off x="8221663" y="7197725"/>
            <a:ext cx="865187"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l" defTabSz="1042988">
              <a:defRPr sz="1200"/>
            </a:lvl1pPr>
          </a:lstStyle>
          <a:p>
            <a:fld id="{23F9165D-E5DE-4C67-AA17-B90458E19C17}" type="datetime1">
              <a:rPr lang="de-CH"/>
              <a:pPr/>
              <a:t>07.12.2023</a:t>
            </a:fld>
            <a:endParaRPr lang="de-CH"/>
          </a:p>
        </p:txBody>
      </p:sp>
      <p:sp>
        <p:nvSpPr>
          <p:cNvPr id="1029" name="Rectangle 5"/>
          <p:cNvSpPr>
            <a:spLocks noGrp="1" noChangeArrowheads="1"/>
          </p:cNvSpPr>
          <p:nvPr>
            <p:ph type="ftr" sz="quarter" idx="3"/>
          </p:nvPr>
        </p:nvSpPr>
        <p:spPr bwMode="auto">
          <a:xfrm>
            <a:off x="736600" y="7197725"/>
            <a:ext cx="7485063"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l" defTabSz="1042988">
              <a:defRPr sz="1200"/>
            </a:lvl1pPr>
          </a:lstStyle>
          <a:p>
            <a:r>
              <a:rPr lang="de-CH"/>
              <a:t>Fusszeile: Institut etc</a:t>
            </a:r>
          </a:p>
        </p:txBody>
      </p:sp>
      <p:sp>
        <p:nvSpPr>
          <p:cNvPr id="1030" name="Rectangle 6"/>
          <p:cNvSpPr>
            <a:spLocks noGrp="1" noChangeArrowheads="1"/>
          </p:cNvSpPr>
          <p:nvPr>
            <p:ph type="sldNum" sz="quarter" idx="4"/>
          </p:nvPr>
        </p:nvSpPr>
        <p:spPr bwMode="auto">
          <a:xfrm>
            <a:off x="9086850" y="7197725"/>
            <a:ext cx="863600"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defTabSz="1042988">
              <a:defRPr sz="1200"/>
            </a:lvl1pPr>
          </a:lstStyle>
          <a:p>
            <a:fld id="{91E4F187-C82A-4984-A2F1-C957FFABC9F5}" type="slidenum">
              <a:rPr lang="de-CH"/>
              <a:pPr/>
              <a:t>‹#›</a:t>
            </a:fld>
            <a:endParaRPr lang="de-CH"/>
          </a:p>
        </p:txBody>
      </p:sp>
      <p:sp>
        <p:nvSpPr>
          <p:cNvPr id="1032" name="Line 8"/>
          <p:cNvSpPr>
            <a:spLocks noChangeShapeType="1"/>
          </p:cNvSpPr>
          <p:nvPr/>
        </p:nvSpPr>
        <p:spPr bwMode="auto">
          <a:xfrm>
            <a:off x="738188" y="7161213"/>
            <a:ext cx="9213850" cy="0"/>
          </a:xfrm>
          <a:prstGeom prst="line">
            <a:avLst/>
          </a:prstGeom>
          <a:noFill/>
          <a:ln w="38100">
            <a:solidFill>
              <a:schemeClr val="tx1"/>
            </a:solidFill>
            <a:round/>
            <a:headEnd/>
            <a:tailEnd/>
          </a:ln>
          <a:effectLst/>
        </p:spPr>
        <p:txBody>
          <a:bodyPr/>
          <a:lstStyle/>
          <a:p>
            <a:endParaRPr lang="de-CH"/>
          </a:p>
        </p:txBody>
      </p:sp>
      <p:pic>
        <p:nvPicPr>
          <p:cNvPr id="1037" name="Picture 13" descr="FHNW_HLS"/>
          <p:cNvPicPr>
            <a:picLocks noChangeAspect="1" noChangeArrowheads="1"/>
          </p:cNvPicPr>
          <p:nvPr/>
        </p:nvPicPr>
        <p:blipFill>
          <a:blip r:embed="rId13"/>
          <a:srcRect/>
          <a:stretch>
            <a:fillRect/>
          </a:stretch>
        </p:blipFill>
        <p:spPr bwMode="auto">
          <a:xfrm>
            <a:off x="323850" y="250825"/>
            <a:ext cx="3473450" cy="53975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hdr="0"/>
  <p:txStyles>
    <p:titleStyle>
      <a:lvl1pPr algn="l" defTabSz="1042988" rtl="0" eaLnBrk="1" fontAlgn="base" hangingPunct="1">
        <a:spcBef>
          <a:spcPct val="0"/>
        </a:spcBef>
        <a:spcAft>
          <a:spcPct val="0"/>
        </a:spcAft>
        <a:defRPr sz="2000" b="1">
          <a:solidFill>
            <a:schemeClr val="tx2"/>
          </a:solidFill>
          <a:latin typeface="+mj-lt"/>
          <a:ea typeface="+mj-ea"/>
          <a:cs typeface="+mj-cs"/>
        </a:defRPr>
      </a:lvl1pPr>
      <a:lvl2pPr algn="l" defTabSz="1042988" rtl="0" eaLnBrk="1" fontAlgn="base" hangingPunct="1">
        <a:spcBef>
          <a:spcPct val="0"/>
        </a:spcBef>
        <a:spcAft>
          <a:spcPct val="0"/>
        </a:spcAft>
        <a:defRPr sz="2000" b="1">
          <a:solidFill>
            <a:schemeClr val="tx2"/>
          </a:solidFill>
          <a:latin typeface="Arial" charset="0"/>
        </a:defRPr>
      </a:lvl2pPr>
      <a:lvl3pPr algn="l" defTabSz="1042988" rtl="0" eaLnBrk="1" fontAlgn="base" hangingPunct="1">
        <a:spcBef>
          <a:spcPct val="0"/>
        </a:spcBef>
        <a:spcAft>
          <a:spcPct val="0"/>
        </a:spcAft>
        <a:defRPr sz="2000" b="1">
          <a:solidFill>
            <a:schemeClr val="tx2"/>
          </a:solidFill>
          <a:latin typeface="Arial" charset="0"/>
        </a:defRPr>
      </a:lvl3pPr>
      <a:lvl4pPr algn="l" defTabSz="1042988" rtl="0" eaLnBrk="1" fontAlgn="base" hangingPunct="1">
        <a:spcBef>
          <a:spcPct val="0"/>
        </a:spcBef>
        <a:spcAft>
          <a:spcPct val="0"/>
        </a:spcAft>
        <a:defRPr sz="2000" b="1">
          <a:solidFill>
            <a:schemeClr val="tx2"/>
          </a:solidFill>
          <a:latin typeface="Arial" charset="0"/>
        </a:defRPr>
      </a:lvl4pPr>
      <a:lvl5pPr algn="l" defTabSz="1042988" rtl="0" eaLnBrk="1" fontAlgn="base" hangingPunct="1">
        <a:spcBef>
          <a:spcPct val="0"/>
        </a:spcBef>
        <a:spcAft>
          <a:spcPct val="0"/>
        </a:spcAft>
        <a:defRPr sz="2000" b="1">
          <a:solidFill>
            <a:schemeClr val="tx2"/>
          </a:solidFill>
          <a:latin typeface="Arial" charset="0"/>
        </a:defRPr>
      </a:lvl5pPr>
      <a:lvl6pPr marL="457200" algn="l" defTabSz="1042988" rtl="0" eaLnBrk="1" fontAlgn="base" hangingPunct="1">
        <a:spcBef>
          <a:spcPct val="0"/>
        </a:spcBef>
        <a:spcAft>
          <a:spcPct val="0"/>
        </a:spcAft>
        <a:defRPr sz="2000" b="1">
          <a:solidFill>
            <a:schemeClr val="tx2"/>
          </a:solidFill>
          <a:latin typeface="Arial" charset="0"/>
        </a:defRPr>
      </a:lvl6pPr>
      <a:lvl7pPr marL="914400" algn="l" defTabSz="1042988" rtl="0" eaLnBrk="1" fontAlgn="base" hangingPunct="1">
        <a:spcBef>
          <a:spcPct val="0"/>
        </a:spcBef>
        <a:spcAft>
          <a:spcPct val="0"/>
        </a:spcAft>
        <a:defRPr sz="2000" b="1">
          <a:solidFill>
            <a:schemeClr val="tx2"/>
          </a:solidFill>
          <a:latin typeface="Arial" charset="0"/>
        </a:defRPr>
      </a:lvl7pPr>
      <a:lvl8pPr marL="1371600" algn="l" defTabSz="1042988" rtl="0" eaLnBrk="1" fontAlgn="base" hangingPunct="1">
        <a:spcBef>
          <a:spcPct val="0"/>
        </a:spcBef>
        <a:spcAft>
          <a:spcPct val="0"/>
        </a:spcAft>
        <a:defRPr sz="2000" b="1">
          <a:solidFill>
            <a:schemeClr val="tx2"/>
          </a:solidFill>
          <a:latin typeface="Arial" charset="0"/>
        </a:defRPr>
      </a:lvl8pPr>
      <a:lvl9pPr marL="1828800" algn="l" defTabSz="1042988" rtl="0" eaLnBrk="1" fontAlgn="base" hangingPunct="1">
        <a:spcBef>
          <a:spcPct val="0"/>
        </a:spcBef>
        <a:spcAft>
          <a:spcPct val="0"/>
        </a:spcAft>
        <a:defRPr sz="2000" b="1">
          <a:solidFill>
            <a:schemeClr val="tx2"/>
          </a:solidFill>
          <a:latin typeface="Arial" charset="0"/>
        </a:defRPr>
      </a:lvl9pPr>
    </p:titleStyle>
    <p:bodyStyle>
      <a:lvl1pPr algn="l" defTabSz="1042988" rtl="0" eaLnBrk="1" fontAlgn="base" hangingPunct="1">
        <a:lnSpc>
          <a:spcPct val="115000"/>
        </a:lnSpc>
        <a:spcBef>
          <a:spcPct val="100000"/>
        </a:spcBef>
        <a:spcAft>
          <a:spcPct val="0"/>
        </a:spcAft>
        <a:defRPr sz="2000" b="1">
          <a:solidFill>
            <a:schemeClr val="tx1"/>
          </a:solidFill>
          <a:latin typeface="+mn-lt"/>
          <a:ea typeface="+mn-ea"/>
          <a:cs typeface="+mn-cs"/>
        </a:defRPr>
      </a:lvl1pPr>
      <a:lvl2pPr marL="352425" indent="-171450"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2pPr>
      <a:lvl3pPr marL="712788" indent="-169863"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3pPr>
      <a:lvl4pPr marL="1073150" indent="-180975"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4pPr>
      <a:lvl5pPr marL="14319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5pPr>
      <a:lvl6pPr marL="18891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6pPr>
      <a:lvl7pPr marL="23463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7pPr>
      <a:lvl8pPr marL="28035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8pPr>
      <a:lvl9pPr marL="32607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bwMode="auto">
          <a:xfrm>
            <a:off x="5491163" y="1509713"/>
            <a:ext cx="4459287" cy="361950"/>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de-CH"/>
              <a:t>Mastertitelformat bearbeiten</a:t>
            </a:r>
          </a:p>
        </p:txBody>
      </p:sp>
      <p:sp>
        <p:nvSpPr>
          <p:cNvPr id="22531" name="Rectangle 3"/>
          <p:cNvSpPr>
            <a:spLocks noGrp="1" noChangeArrowheads="1"/>
          </p:cNvSpPr>
          <p:nvPr>
            <p:ph type="body" idx="1"/>
          </p:nvPr>
        </p:nvSpPr>
        <p:spPr bwMode="auto">
          <a:xfrm>
            <a:off x="5491163" y="2197100"/>
            <a:ext cx="4460875" cy="4464050"/>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de-CH"/>
              <a:t>Mastertextformat bearbeiten</a:t>
            </a:r>
          </a:p>
          <a:p>
            <a:pPr lvl="1"/>
            <a:r>
              <a:rPr lang="de-CH"/>
              <a:t>Zweite Ebene</a:t>
            </a:r>
          </a:p>
          <a:p>
            <a:pPr lvl="2"/>
            <a:r>
              <a:rPr lang="de-CH"/>
              <a:t>Dritte Ebene</a:t>
            </a:r>
          </a:p>
          <a:p>
            <a:pPr lvl="3"/>
            <a:r>
              <a:rPr lang="de-CH"/>
              <a:t>Vierte Ebene</a:t>
            </a:r>
          </a:p>
          <a:p>
            <a:pPr lvl="4"/>
            <a:r>
              <a:rPr lang="de-CH"/>
              <a:t>Fünfte Ebene</a:t>
            </a:r>
          </a:p>
        </p:txBody>
      </p:sp>
      <p:sp>
        <p:nvSpPr>
          <p:cNvPr id="22532" name="Rectangle 4"/>
          <p:cNvSpPr>
            <a:spLocks noGrp="1" noChangeArrowheads="1"/>
          </p:cNvSpPr>
          <p:nvPr>
            <p:ph type="dt" sz="half" idx="2"/>
          </p:nvPr>
        </p:nvSpPr>
        <p:spPr bwMode="auto">
          <a:xfrm>
            <a:off x="8221663" y="7197725"/>
            <a:ext cx="865187"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l" defTabSz="1042988">
              <a:defRPr sz="1200"/>
            </a:lvl1pPr>
          </a:lstStyle>
          <a:p>
            <a:fld id="{19D35908-844F-4ABE-B78E-458E2E524B7E}" type="datetime1">
              <a:rPr lang="de-CH"/>
              <a:pPr/>
              <a:t>07.12.2023</a:t>
            </a:fld>
            <a:endParaRPr lang="de-CH"/>
          </a:p>
        </p:txBody>
      </p:sp>
      <p:sp>
        <p:nvSpPr>
          <p:cNvPr id="22533" name="Rectangle 5"/>
          <p:cNvSpPr>
            <a:spLocks noGrp="1" noChangeArrowheads="1"/>
          </p:cNvSpPr>
          <p:nvPr>
            <p:ph type="ftr" sz="quarter" idx="3"/>
          </p:nvPr>
        </p:nvSpPr>
        <p:spPr bwMode="auto">
          <a:xfrm>
            <a:off x="736600" y="7197725"/>
            <a:ext cx="7485063"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l" defTabSz="1042988">
              <a:defRPr sz="1200"/>
            </a:lvl1pPr>
          </a:lstStyle>
          <a:p>
            <a:r>
              <a:rPr lang="de-CH"/>
              <a:t>Fusszeile: Institut etc</a:t>
            </a:r>
          </a:p>
        </p:txBody>
      </p:sp>
      <p:sp>
        <p:nvSpPr>
          <p:cNvPr id="22534" name="Rectangle 6"/>
          <p:cNvSpPr>
            <a:spLocks noGrp="1" noChangeArrowheads="1"/>
          </p:cNvSpPr>
          <p:nvPr>
            <p:ph type="sldNum" sz="quarter" idx="4"/>
          </p:nvPr>
        </p:nvSpPr>
        <p:spPr bwMode="auto">
          <a:xfrm>
            <a:off x="9086850" y="7197725"/>
            <a:ext cx="863600"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defTabSz="1042988">
              <a:defRPr sz="1200"/>
            </a:lvl1pPr>
          </a:lstStyle>
          <a:p>
            <a:fld id="{D3CC9DEC-C705-4FBC-A034-38F26D46B47E}" type="slidenum">
              <a:rPr lang="de-CH"/>
              <a:pPr/>
              <a:t>‹#›</a:t>
            </a:fld>
            <a:endParaRPr lang="de-CH"/>
          </a:p>
        </p:txBody>
      </p:sp>
      <p:sp>
        <p:nvSpPr>
          <p:cNvPr id="22536" name="Line 8"/>
          <p:cNvSpPr>
            <a:spLocks noChangeShapeType="1"/>
          </p:cNvSpPr>
          <p:nvPr/>
        </p:nvSpPr>
        <p:spPr bwMode="auto">
          <a:xfrm>
            <a:off x="738188" y="7161213"/>
            <a:ext cx="9213850" cy="0"/>
          </a:xfrm>
          <a:prstGeom prst="line">
            <a:avLst/>
          </a:prstGeom>
          <a:noFill/>
          <a:ln w="38100">
            <a:solidFill>
              <a:schemeClr val="tx1"/>
            </a:solidFill>
            <a:round/>
            <a:headEnd/>
            <a:tailEnd/>
          </a:ln>
          <a:effectLst/>
        </p:spPr>
        <p:txBody>
          <a:bodyPr/>
          <a:lstStyle/>
          <a:p>
            <a:endParaRPr lang="de-CH"/>
          </a:p>
        </p:txBody>
      </p:sp>
      <p:pic>
        <p:nvPicPr>
          <p:cNvPr id="22540" name="Picture 12" descr="FHNW_HLS"/>
          <p:cNvPicPr>
            <a:picLocks noChangeAspect="1" noChangeArrowheads="1"/>
          </p:cNvPicPr>
          <p:nvPr/>
        </p:nvPicPr>
        <p:blipFill>
          <a:blip r:embed="rId13"/>
          <a:srcRect/>
          <a:stretch>
            <a:fillRect/>
          </a:stretch>
        </p:blipFill>
        <p:spPr bwMode="auto">
          <a:xfrm>
            <a:off x="323850" y="250825"/>
            <a:ext cx="3473450" cy="53975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hdr="0"/>
  <p:txStyles>
    <p:titleStyle>
      <a:lvl1pPr algn="l" defTabSz="1042988" rtl="0" fontAlgn="base">
        <a:spcBef>
          <a:spcPct val="0"/>
        </a:spcBef>
        <a:spcAft>
          <a:spcPct val="0"/>
        </a:spcAft>
        <a:defRPr sz="2000" b="1">
          <a:solidFill>
            <a:schemeClr val="tx2"/>
          </a:solidFill>
          <a:latin typeface="+mj-lt"/>
          <a:ea typeface="+mj-ea"/>
          <a:cs typeface="+mj-cs"/>
        </a:defRPr>
      </a:lvl1pPr>
      <a:lvl2pPr algn="l" defTabSz="1042988" rtl="0" fontAlgn="base">
        <a:spcBef>
          <a:spcPct val="0"/>
        </a:spcBef>
        <a:spcAft>
          <a:spcPct val="0"/>
        </a:spcAft>
        <a:defRPr sz="2000" b="1">
          <a:solidFill>
            <a:schemeClr val="tx2"/>
          </a:solidFill>
          <a:latin typeface="Arial" charset="0"/>
        </a:defRPr>
      </a:lvl2pPr>
      <a:lvl3pPr algn="l" defTabSz="1042988" rtl="0" fontAlgn="base">
        <a:spcBef>
          <a:spcPct val="0"/>
        </a:spcBef>
        <a:spcAft>
          <a:spcPct val="0"/>
        </a:spcAft>
        <a:defRPr sz="2000" b="1">
          <a:solidFill>
            <a:schemeClr val="tx2"/>
          </a:solidFill>
          <a:latin typeface="Arial" charset="0"/>
        </a:defRPr>
      </a:lvl3pPr>
      <a:lvl4pPr algn="l" defTabSz="1042988" rtl="0" fontAlgn="base">
        <a:spcBef>
          <a:spcPct val="0"/>
        </a:spcBef>
        <a:spcAft>
          <a:spcPct val="0"/>
        </a:spcAft>
        <a:defRPr sz="2000" b="1">
          <a:solidFill>
            <a:schemeClr val="tx2"/>
          </a:solidFill>
          <a:latin typeface="Arial" charset="0"/>
        </a:defRPr>
      </a:lvl4pPr>
      <a:lvl5pPr algn="l" defTabSz="1042988" rtl="0" fontAlgn="base">
        <a:spcBef>
          <a:spcPct val="0"/>
        </a:spcBef>
        <a:spcAft>
          <a:spcPct val="0"/>
        </a:spcAft>
        <a:defRPr sz="2000" b="1">
          <a:solidFill>
            <a:schemeClr val="tx2"/>
          </a:solidFill>
          <a:latin typeface="Arial" charset="0"/>
        </a:defRPr>
      </a:lvl5pPr>
      <a:lvl6pPr marL="457200" algn="l" defTabSz="1042988" rtl="0" fontAlgn="base">
        <a:spcBef>
          <a:spcPct val="0"/>
        </a:spcBef>
        <a:spcAft>
          <a:spcPct val="0"/>
        </a:spcAft>
        <a:defRPr sz="2000" b="1">
          <a:solidFill>
            <a:schemeClr val="tx2"/>
          </a:solidFill>
          <a:latin typeface="Arial" charset="0"/>
        </a:defRPr>
      </a:lvl6pPr>
      <a:lvl7pPr marL="914400" algn="l" defTabSz="1042988" rtl="0" fontAlgn="base">
        <a:spcBef>
          <a:spcPct val="0"/>
        </a:spcBef>
        <a:spcAft>
          <a:spcPct val="0"/>
        </a:spcAft>
        <a:defRPr sz="2000" b="1">
          <a:solidFill>
            <a:schemeClr val="tx2"/>
          </a:solidFill>
          <a:latin typeface="Arial" charset="0"/>
        </a:defRPr>
      </a:lvl7pPr>
      <a:lvl8pPr marL="1371600" algn="l" defTabSz="1042988" rtl="0" fontAlgn="base">
        <a:spcBef>
          <a:spcPct val="0"/>
        </a:spcBef>
        <a:spcAft>
          <a:spcPct val="0"/>
        </a:spcAft>
        <a:defRPr sz="2000" b="1">
          <a:solidFill>
            <a:schemeClr val="tx2"/>
          </a:solidFill>
          <a:latin typeface="Arial" charset="0"/>
        </a:defRPr>
      </a:lvl8pPr>
      <a:lvl9pPr marL="1828800" algn="l" defTabSz="1042988" rtl="0" fontAlgn="base">
        <a:spcBef>
          <a:spcPct val="0"/>
        </a:spcBef>
        <a:spcAft>
          <a:spcPct val="0"/>
        </a:spcAft>
        <a:defRPr sz="2000" b="1">
          <a:solidFill>
            <a:schemeClr val="tx2"/>
          </a:solidFill>
          <a:latin typeface="Arial" charset="0"/>
        </a:defRPr>
      </a:lvl9pPr>
    </p:titleStyle>
    <p:bodyStyle>
      <a:lvl1pPr algn="l" defTabSz="1042988" rtl="0" fontAlgn="base">
        <a:lnSpc>
          <a:spcPct val="115000"/>
        </a:lnSpc>
        <a:spcBef>
          <a:spcPct val="100000"/>
        </a:spcBef>
        <a:spcAft>
          <a:spcPct val="0"/>
        </a:spcAft>
        <a:defRPr sz="2000" b="1">
          <a:solidFill>
            <a:schemeClr val="tx1"/>
          </a:solidFill>
          <a:latin typeface="+mn-lt"/>
          <a:ea typeface="+mn-ea"/>
          <a:cs typeface="+mn-cs"/>
        </a:defRPr>
      </a:lvl1pPr>
      <a:lvl2pPr marL="352425" indent="-171450" algn="l" defTabSz="1042988" rtl="0" fontAlgn="base">
        <a:lnSpc>
          <a:spcPct val="115000"/>
        </a:lnSpc>
        <a:spcBef>
          <a:spcPct val="20000"/>
        </a:spcBef>
        <a:spcAft>
          <a:spcPct val="0"/>
        </a:spcAft>
        <a:buFont typeface="Arial" charset="0"/>
        <a:buChar char="–"/>
        <a:defRPr sz="2000">
          <a:solidFill>
            <a:schemeClr val="tx1"/>
          </a:solidFill>
          <a:latin typeface="+mn-lt"/>
        </a:defRPr>
      </a:lvl2pPr>
      <a:lvl3pPr marL="712788" indent="-169863" algn="l" defTabSz="1042988" rtl="0" fontAlgn="base">
        <a:lnSpc>
          <a:spcPct val="115000"/>
        </a:lnSpc>
        <a:spcBef>
          <a:spcPct val="20000"/>
        </a:spcBef>
        <a:spcAft>
          <a:spcPct val="0"/>
        </a:spcAft>
        <a:buFont typeface="Arial" charset="0"/>
        <a:buChar char="–"/>
        <a:defRPr sz="2000">
          <a:solidFill>
            <a:schemeClr val="tx1"/>
          </a:solidFill>
          <a:latin typeface="+mn-lt"/>
        </a:defRPr>
      </a:lvl3pPr>
      <a:lvl4pPr marL="1073150" indent="-180975" algn="l" defTabSz="1042988" rtl="0" fontAlgn="base">
        <a:lnSpc>
          <a:spcPct val="115000"/>
        </a:lnSpc>
        <a:spcBef>
          <a:spcPct val="20000"/>
        </a:spcBef>
        <a:spcAft>
          <a:spcPct val="0"/>
        </a:spcAft>
        <a:buFont typeface="Arial" charset="0"/>
        <a:buChar char="–"/>
        <a:defRPr sz="2000">
          <a:solidFill>
            <a:schemeClr val="tx1"/>
          </a:solidFill>
          <a:latin typeface="+mn-lt"/>
        </a:defRPr>
      </a:lvl4pPr>
      <a:lvl5pPr marL="1431925" indent="-179388" algn="l" defTabSz="1042988" rtl="0" fontAlgn="base">
        <a:lnSpc>
          <a:spcPct val="115000"/>
        </a:lnSpc>
        <a:spcBef>
          <a:spcPct val="20000"/>
        </a:spcBef>
        <a:spcAft>
          <a:spcPct val="0"/>
        </a:spcAft>
        <a:buFont typeface="Arial" charset="0"/>
        <a:buChar char="–"/>
        <a:defRPr sz="2000">
          <a:solidFill>
            <a:schemeClr val="tx1"/>
          </a:solidFill>
          <a:latin typeface="+mn-lt"/>
        </a:defRPr>
      </a:lvl5pPr>
      <a:lvl6pPr marL="1889125" indent="-179388" algn="l" defTabSz="1042988" rtl="0" fontAlgn="base">
        <a:lnSpc>
          <a:spcPct val="115000"/>
        </a:lnSpc>
        <a:spcBef>
          <a:spcPct val="20000"/>
        </a:spcBef>
        <a:spcAft>
          <a:spcPct val="0"/>
        </a:spcAft>
        <a:buFont typeface="Arial" charset="0"/>
        <a:buChar char="–"/>
        <a:defRPr sz="2000">
          <a:solidFill>
            <a:schemeClr val="tx1"/>
          </a:solidFill>
          <a:latin typeface="+mn-lt"/>
        </a:defRPr>
      </a:lvl6pPr>
      <a:lvl7pPr marL="2346325" indent="-179388" algn="l" defTabSz="1042988" rtl="0" fontAlgn="base">
        <a:lnSpc>
          <a:spcPct val="115000"/>
        </a:lnSpc>
        <a:spcBef>
          <a:spcPct val="20000"/>
        </a:spcBef>
        <a:spcAft>
          <a:spcPct val="0"/>
        </a:spcAft>
        <a:buFont typeface="Arial" charset="0"/>
        <a:buChar char="–"/>
        <a:defRPr sz="2000">
          <a:solidFill>
            <a:schemeClr val="tx1"/>
          </a:solidFill>
          <a:latin typeface="+mn-lt"/>
        </a:defRPr>
      </a:lvl7pPr>
      <a:lvl8pPr marL="2803525" indent="-179388" algn="l" defTabSz="1042988" rtl="0" fontAlgn="base">
        <a:lnSpc>
          <a:spcPct val="115000"/>
        </a:lnSpc>
        <a:spcBef>
          <a:spcPct val="20000"/>
        </a:spcBef>
        <a:spcAft>
          <a:spcPct val="0"/>
        </a:spcAft>
        <a:buFont typeface="Arial" charset="0"/>
        <a:buChar char="–"/>
        <a:defRPr sz="2000">
          <a:solidFill>
            <a:schemeClr val="tx1"/>
          </a:solidFill>
          <a:latin typeface="+mn-lt"/>
        </a:defRPr>
      </a:lvl8pPr>
      <a:lvl9pPr marL="3260725" indent="-179388" algn="l" defTabSz="1042988" rtl="0" fontAlgn="base">
        <a:lnSpc>
          <a:spcPct val="115000"/>
        </a:lnSpc>
        <a:spcBef>
          <a:spcPct val="20000"/>
        </a:spcBef>
        <a:spcAft>
          <a:spcPct val="0"/>
        </a:spcAft>
        <a:buFont typeface="Arial" charset="0"/>
        <a:buChar char="–"/>
        <a:defRPr sz="20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1146" name="Rectangle 10"/>
          <p:cNvSpPr>
            <a:spLocks noGrp="1" noChangeArrowheads="1"/>
          </p:cNvSpPr>
          <p:nvPr>
            <p:ph type="title"/>
          </p:nvPr>
        </p:nvSpPr>
        <p:spPr bwMode="auto">
          <a:xfrm>
            <a:off x="306388" y="180975"/>
            <a:ext cx="9648825" cy="64928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de-CH"/>
              <a:t>Mastertitelformat bearbeiten</a:t>
            </a:r>
          </a:p>
        </p:txBody>
      </p:sp>
      <p:sp>
        <p:nvSpPr>
          <p:cNvPr id="91139" name="Rectangle 3"/>
          <p:cNvSpPr>
            <a:spLocks noGrp="1" noChangeArrowheads="1"/>
          </p:cNvSpPr>
          <p:nvPr>
            <p:ph type="body" idx="1"/>
          </p:nvPr>
        </p:nvSpPr>
        <p:spPr bwMode="auto">
          <a:xfrm>
            <a:off x="738188" y="1509713"/>
            <a:ext cx="9213850" cy="1119187"/>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de-CH"/>
              <a:t>Mastertextformat bearbeiten</a:t>
            </a:r>
          </a:p>
          <a:p>
            <a:pPr lvl="1"/>
            <a:r>
              <a:rPr lang="de-CH"/>
              <a:t>Zweite Ebene</a:t>
            </a:r>
          </a:p>
          <a:p>
            <a:pPr lvl="2"/>
            <a:r>
              <a:rPr lang="de-CH"/>
              <a:t>Dritte Ebene</a:t>
            </a:r>
          </a:p>
          <a:p>
            <a:pPr lvl="3"/>
            <a:r>
              <a:rPr lang="de-CH"/>
              <a:t>Vierte Ebene</a:t>
            </a:r>
          </a:p>
          <a:p>
            <a:pPr lvl="4"/>
            <a:r>
              <a:rPr lang="de-CH"/>
              <a:t>Fünfte Ebene</a:t>
            </a:r>
          </a:p>
        </p:txBody>
      </p:sp>
      <p:sp>
        <p:nvSpPr>
          <p:cNvPr id="91140" name="Rectangle 4"/>
          <p:cNvSpPr>
            <a:spLocks noGrp="1" noChangeArrowheads="1"/>
          </p:cNvSpPr>
          <p:nvPr>
            <p:ph type="dt" sz="half" idx="2"/>
          </p:nvPr>
        </p:nvSpPr>
        <p:spPr bwMode="auto">
          <a:xfrm>
            <a:off x="8221663" y="7197725"/>
            <a:ext cx="865187"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l" defTabSz="1042988">
              <a:defRPr sz="1200"/>
            </a:lvl1pPr>
          </a:lstStyle>
          <a:p>
            <a:fld id="{B42C9D14-A430-49D4-8F25-68442D5B6000}" type="datetime1">
              <a:rPr lang="de-CH"/>
              <a:pPr/>
              <a:t>07.12.2023</a:t>
            </a:fld>
            <a:endParaRPr lang="de-CH"/>
          </a:p>
        </p:txBody>
      </p:sp>
      <p:sp>
        <p:nvSpPr>
          <p:cNvPr id="91141" name="Rectangle 5"/>
          <p:cNvSpPr>
            <a:spLocks noGrp="1" noChangeArrowheads="1"/>
          </p:cNvSpPr>
          <p:nvPr>
            <p:ph type="ftr" sz="quarter" idx="3"/>
          </p:nvPr>
        </p:nvSpPr>
        <p:spPr bwMode="auto">
          <a:xfrm>
            <a:off x="736600" y="7197725"/>
            <a:ext cx="7485063"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l" defTabSz="1042988">
              <a:defRPr sz="1200"/>
            </a:lvl1pPr>
          </a:lstStyle>
          <a:p>
            <a:r>
              <a:rPr lang="de-CH"/>
              <a:t>Fusszeile: Institut etc</a:t>
            </a:r>
          </a:p>
        </p:txBody>
      </p:sp>
      <p:sp>
        <p:nvSpPr>
          <p:cNvPr id="91142" name="Rectangle 6"/>
          <p:cNvSpPr>
            <a:spLocks noGrp="1" noChangeArrowheads="1"/>
          </p:cNvSpPr>
          <p:nvPr>
            <p:ph type="sldNum" sz="quarter" idx="4"/>
          </p:nvPr>
        </p:nvSpPr>
        <p:spPr bwMode="auto">
          <a:xfrm>
            <a:off x="9086850" y="7197725"/>
            <a:ext cx="863600"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defTabSz="1042988">
              <a:defRPr sz="1200"/>
            </a:lvl1pPr>
          </a:lstStyle>
          <a:p>
            <a:fld id="{3C744B3A-7C9C-4F54-A2AC-72C65DE0FCAD}" type="slidenum">
              <a:rPr lang="de-CH"/>
              <a:pPr/>
              <a:t>‹#›</a:t>
            </a:fld>
            <a:endParaRPr lang="de-CH"/>
          </a:p>
        </p:txBody>
      </p:sp>
      <p:sp>
        <p:nvSpPr>
          <p:cNvPr id="91144" name="Line 8"/>
          <p:cNvSpPr>
            <a:spLocks noChangeShapeType="1"/>
          </p:cNvSpPr>
          <p:nvPr/>
        </p:nvSpPr>
        <p:spPr bwMode="auto">
          <a:xfrm>
            <a:off x="738188" y="7161213"/>
            <a:ext cx="9213850" cy="0"/>
          </a:xfrm>
          <a:prstGeom prst="line">
            <a:avLst/>
          </a:prstGeom>
          <a:noFill/>
          <a:ln w="38100">
            <a:solidFill>
              <a:schemeClr val="tx1"/>
            </a:solidFill>
            <a:round/>
            <a:headEnd/>
            <a:tailEnd/>
          </a:ln>
          <a:effectLst/>
        </p:spPr>
        <p:txBody>
          <a:bodyPr/>
          <a:lstStyle/>
          <a:p>
            <a:endParaRPr lang="de-CH"/>
          </a:p>
        </p:txBody>
      </p:sp>
      <p:pic>
        <p:nvPicPr>
          <p:cNvPr id="91150" name="Picture 14" descr="FHNW_HLS"/>
          <p:cNvPicPr>
            <a:picLocks noChangeAspect="1" noChangeArrowheads="1"/>
          </p:cNvPicPr>
          <p:nvPr/>
        </p:nvPicPr>
        <p:blipFill>
          <a:blip r:embed="rId13"/>
          <a:srcRect/>
          <a:stretch>
            <a:fillRect/>
          </a:stretch>
        </p:blipFill>
        <p:spPr bwMode="auto">
          <a:xfrm>
            <a:off x="323850" y="250825"/>
            <a:ext cx="3473450" cy="53975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hdr="0"/>
  <p:txStyles>
    <p:titleStyle>
      <a:lvl1pPr algn="r" defTabSz="1042988" rtl="0" fontAlgn="base">
        <a:spcBef>
          <a:spcPct val="0"/>
        </a:spcBef>
        <a:spcAft>
          <a:spcPct val="0"/>
        </a:spcAft>
        <a:defRPr sz="1700">
          <a:solidFill>
            <a:schemeClr val="bg1"/>
          </a:solidFill>
          <a:latin typeface="+mj-lt"/>
          <a:ea typeface="+mj-ea"/>
          <a:cs typeface="+mj-cs"/>
        </a:defRPr>
      </a:lvl1pPr>
      <a:lvl2pPr algn="r" defTabSz="1042988" rtl="0" fontAlgn="base">
        <a:spcBef>
          <a:spcPct val="0"/>
        </a:spcBef>
        <a:spcAft>
          <a:spcPct val="0"/>
        </a:spcAft>
        <a:defRPr sz="1700">
          <a:solidFill>
            <a:schemeClr val="bg1"/>
          </a:solidFill>
          <a:latin typeface="Arial" charset="0"/>
        </a:defRPr>
      </a:lvl2pPr>
      <a:lvl3pPr algn="r" defTabSz="1042988" rtl="0" fontAlgn="base">
        <a:spcBef>
          <a:spcPct val="0"/>
        </a:spcBef>
        <a:spcAft>
          <a:spcPct val="0"/>
        </a:spcAft>
        <a:defRPr sz="1700">
          <a:solidFill>
            <a:schemeClr val="bg1"/>
          </a:solidFill>
          <a:latin typeface="Arial" charset="0"/>
        </a:defRPr>
      </a:lvl3pPr>
      <a:lvl4pPr algn="r" defTabSz="1042988" rtl="0" fontAlgn="base">
        <a:spcBef>
          <a:spcPct val="0"/>
        </a:spcBef>
        <a:spcAft>
          <a:spcPct val="0"/>
        </a:spcAft>
        <a:defRPr sz="1700">
          <a:solidFill>
            <a:schemeClr val="bg1"/>
          </a:solidFill>
          <a:latin typeface="Arial" charset="0"/>
        </a:defRPr>
      </a:lvl4pPr>
      <a:lvl5pPr algn="r" defTabSz="1042988" rtl="0" fontAlgn="base">
        <a:spcBef>
          <a:spcPct val="0"/>
        </a:spcBef>
        <a:spcAft>
          <a:spcPct val="0"/>
        </a:spcAft>
        <a:defRPr sz="1700">
          <a:solidFill>
            <a:schemeClr val="bg1"/>
          </a:solidFill>
          <a:latin typeface="Arial" charset="0"/>
        </a:defRPr>
      </a:lvl5pPr>
      <a:lvl6pPr marL="457200" algn="r" defTabSz="1042988" rtl="0" fontAlgn="base">
        <a:spcBef>
          <a:spcPct val="0"/>
        </a:spcBef>
        <a:spcAft>
          <a:spcPct val="0"/>
        </a:spcAft>
        <a:defRPr sz="1700">
          <a:solidFill>
            <a:schemeClr val="bg1"/>
          </a:solidFill>
          <a:latin typeface="Arial" charset="0"/>
        </a:defRPr>
      </a:lvl6pPr>
      <a:lvl7pPr marL="914400" algn="r" defTabSz="1042988" rtl="0" fontAlgn="base">
        <a:spcBef>
          <a:spcPct val="0"/>
        </a:spcBef>
        <a:spcAft>
          <a:spcPct val="0"/>
        </a:spcAft>
        <a:defRPr sz="1700">
          <a:solidFill>
            <a:schemeClr val="bg1"/>
          </a:solidFill>
          <a:latin typeface="Arial" charset="0"/>
        </a:defRPr>
      </a:lvl7pPr>
      <a:lvl8pPr marL="1371600" algn="r" defTabSz="1042988" rtl="0" fontAlgn="base">
        <a:spcBef>
          <a:spcPct val="0"/>
        </a:spcBef>
        <a:spcAft>
          <a:spcPct val="0"/>
        </a:spcAft>
        <a:defRPr sz="1700">
          <a:solidFill>
            <a:schemeClr val="bg1"/>
          </a:solidFill>
          <a:latin typeface="Arial" charset="0"/>
        </a:defRPr>
      </a:lvl8pPr>
      <a:lvl9pPr marL="1828800" algn="r" defTabSz="1042988" rtl="0" fontAlgn="base">
        <a:spcBef>
          <a:spcPct val="0"/>
        </a:spcBef>
        <a:spcAft>
          <a:spcPct val="0"/>
        </a:spcAft>
        <a:defRPr sz="1700">
          <a:solidFill>
            <a:schemeClr val="bg1"/>
          </a:solidFill>
          <a:latin typeface="Arial" charset="0"/>
        </a:defRPr>
      </a:lvl9pPr>
    </p:titleStyle>
    <p:bodyStyle>
      <a:lvl1pPr algn="l" defTabSz="1042988" rtl="0" fontAlgn="base">
        <a:spcBef>
          <a:spcPct val="0"/>
        </a:spcBef>
        <a:spcAft>
          <a:spcPct val="0"/>
        </a:spcAft>
        <a:defRPr sz="1700">
          <a:solidFill>
            <a:schemeClr val="tx1"/>
          </a:solidFill>
          <a:latin typeface="+mn-lt"/>
          <a:ea typeface="+mn-ea"/>
          <a:cs typeface="+mn-cs"/>
        </a:defRPr>
      </a:lvl1pPr>
      <a:lvl2pPr marL="352425" indent="-171450" algn="l" defTabSz="1042988" rtl="0" fontAlgn="base">
        <a:spcBef>
          <a:spcPct val="20000"/>
        </a:spcBef>
        <a:spcAft>
          <a:spcPct val="0"/>
        </a:spcAft>
        <a:buFont typeface="Arial" charset="0"/>
        <a:buChar char="–"/>
        <a:defRPr sz="1700">
          <a:solidFill>
            <a:schemeClr val="tx1"/>
          </a:solidFill>
          <a:latin typeface="+mn-lt"/>
        </a:defRPr>
      </a:lvl2pPr>
      <a:lvl3pPr marL="712788" indent="-169863" algn="l" defTabSz="1042988" rtl="0" fontAlgn="base">
        <a:spcBef>
          <a:spcPct val="20000"/>
        </a:spcBef>
        <a:spcAft>
          <a:spcPct val="0"/>
        </a:spcAft>
        <a:buFont typeface="Arial" charset="0"/>
        <a:buChar char="–"/>
        <a:defRPr sz="1700">
          <a:solidFill>
            <a:schemeClr val="tx1"/>
          </a:solidFill>
          <a:latin typeface="+mn-lt"/>
        </a:defRPr>
      </a:lvl3pPr>
      <a:lvl4pPr marL="1073150" indent="-180975" algn="l" defTabSz="1042988" rtl="0" fontAlgn="base">
        <a:spcBef>
          <a:spcPct val="20000"/>
        </a:spcBef>
        <a:spcAft>
          <a:spcPct val="0"/>
        </a:spcAft>
        <a:buFont typeface="Arial" charset="0"/>
        <a:buChar char="–"/>
        <a:defRPr sz="1700">
          <a:solidFill>
            <a:schemeClr val="tx1"/>
          </a:solidFill>
          <a:latin typeface="+mn-lt"/>
        </a:defRPr>
      </a:lvl4pPr>
      <a:lvl5pPr marL="1431925" indent="-179388" algn="l" defTabSz="1042988" rtl="0" fontAlgn="base">
        <a:spcBef>
          <a:spcPct val="20000"/>
        </a:spcBef>
        <a:spcAft>
          <a:spcPct val="0"/>
        </a:spcAft>
        <a:buFont typeface="Arial" charset="0"/>
        <a:buChar char="–"/>
        <a:defRPr sz="1700">
          <a:solidFill>
            <a:schemeClr val="tx1"/>
          </a:solidFill>
          <a:latin typeface="+mn-lt"/>
        </a:defRPr>
      </a:lvl5pPr>
      <a:lvl6pPr marL="1889125" indent="-179388" algn="l" defTabSz="1042988" rtl="0" fontAlgn="base">
        <a:spcBef>
          <a:spcPct val="20000"/>
        </a:spcBef>
        <a:spcAft>
          <a:spcPct val="0"/>
        </a:spcAft>
        <a:buFont typeface="Arial" charset="0"/>
        <a:buChar char="–"/>
        <a:defRPr sz="1700">
          <a:solidFill>
            <a:schemeClr val="tx1"/>
          </a:solidFill>
          <a:latin typeface="+mn-lt"/>
        </a:defRPr>
      </a:lvl6pPr>
      <a:lvl7pPr marL="2346325" indent="-179388" algn="l" defTabSz="1042988" rtl="0" fontAlgn="base">
        <a:spcBef>
          <a:spcPct val="20000"/>
        </a:spcBef>
        <a:spcAft>
          <a:spcPct val="0"/>
        </a:spcAft>
        <a:buFont typeface="Arial" charset="0"/>
        <a:buChar char="–"/>
        <a:defRPr sz="1700">
          <a:solidFill>
            <a:schemeClr val="tx1"/>
          </a:solidFill>
          <a:latin typeface="+mn-lt"/>
        </a:defRPr>
      </a:lvl7pPr>
      <a:lvl8pPr marL="2803525" indent="-179388" algn="l" defTabSz="1042988" rtl="0" fontAlgn="base">
        <a:spcBef>
          <a:spcPct val="20000"/>
        </a:spcBef>
        <a:spcAft>
          <a:spcPct val="0"/>
        </a:spcAft>
        <a:buFont typeface="Arial" charset="0"/>
        <a:buChar char="–"/>
        <a:defRPr sz="1700">
          <a:solidFill>
            <a:schemeClr val="tx1"/>
          </a:solidFill>
          <a:latin typeface="+mn-lt"/>
        </a:defRPr>
      </a:lvl8pPr>
      <a:lvl9pPr marL="3260725" indent="-179388" algn="l" defTabSz="1042988" rtl="0" fontAlgn="base">
        <a:spcBef>
          <a:spcPct val="20000"/>
        </a:spcBef>
        <a:spcAft>
          <a:spcPct val="0"/>
        </a:spcAft>
        <a:buFont typeface="Arial" charset="0"/>
        <a:buChar char="–"/>
        <a:defRPr sz="17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38242" name="Rectangle 2"/>
          <p:cNvSpPr>
            <a:spLocks noGrp="1" noChangeArrowheads="1"/>
          </p:cNvSpPr>
          <p:nvPr>
            <p:ph type="title"/>
          </p:nvPr>
        </p:nvSpPr>
        <p:spPr bwMode="auto">
          <a:xfrm>
            <a:off x="306388" y="180975"/>
            <a:ext cx="9648825" cy="64928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de-CH"/>
              <a:t>Mastertitelformat bearbeiten</a:t>
            </a:r>
          </a:p>
        </p:txBody>
      </p:sp>
      <p:sp>
        <p:nvSpPr>
          <p:cNvPr id="138243" name="Rectangle 3"/>
          <p:cNvSpPr>
            <a:spLocks noGrp="1" noChangeArrowheads="1"/>
          </p:cNvSpPr>
          <p:nvPr>
            <p:ph type="body" idx="1"/>
          </p:nvPr>
        </p:nvSpPr>
        <p:spPr bwMode="auto">
          <a:xfrm>
            <a:off x="738188" y="6477000"/>
            <a:ext cx="9213850" cy="719138"/>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de-CH"/>
              <a:t>Mastertextformat bearbeiten</a:t>
            </a:r>
          </a:p>
          <a:p>
            <a:pPr lvl="1"/>
            <a:r>
              <a:rPr lang="de-CH"/>
              <a:t>Zweite Ebene</a:t>
            </a:r>
          </a:p>
          <a:p>
            <a:pPr lvl="2"/>
            <a:r>
              <a:rPr lang="de-CH"/>
              <a:t>Dritte Ebene</a:t>
            </a:r>
          </a:p>
          <a:p>
            <a:pPr lvl="3"/>
            <a:r>
              <a:rPr lang="de-CH"/>
              <a:t>Vierte Ebene</a:t>
            </a:r>
          </a:p>
          <a:p>
            <a:pPr lvl="4"/>
            <a:r>
              <a:rPr lang="de-CH"/>
              <a:t>Fünfte Ebene</a:t>
            </a:r>
          </a:p>
        </p:txBody>
      </p:sp>
      <p:sp>
        <p:nvSpPr>
          <p:cNvPr id="138244" name="Rectangle 4"/>
          <p:cNvSpPr>
            <a:spLocks noGrp="1" noChangeArrowheads="1"/>
          </p:cNvSpPr>
          <p:nvPr>
            <p:ph type="dt" sz="half" idx="2"/>
          </p:nvPr>
        </p:nvSpPr>
        <p:spPr bwMode="auto">
          <a:xfrm>
            <a:off x="8221663" y="7197725"/>
            <a:ext cx="865187"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l" defTabSz="1042988">
              <a:defRPr sz="1200"/>
            </a:lvl1pPr>
          </a:lstStyle>
          <a:p>
            <a:fld id="{CF40E398-99CA-4B91-831D-0D33FDD8BAC7}" type="datetime1">
              <a:rPr lang="de-CH"/>
              <a:pPr/>
              <a:t>07.12.2023</a:t>
            </a:fld>
            <a:endParaRPr lang="de-CH"/>
          </a:p>
        </p:txBody>
      </p:sp>
      <p:sp>
        <p:nvSpPr>
          <p:cNvPr id="138245" name="Rectangle 5"/>
          <p:cNvSpPr>
            <a:spLocks noGrp="1" noChangeArrowheads="1"/>
          </p:cNvSpPr>
          <p:nvPr>
            <p:ph type="ftr" sz="quarter" idx="3"/>
          </p:nvPr>
        </p:nvSpPr>
        <p:spPr bwMode="auto">
          <a:xfrm>
            <a:off x="736600" y="7197725"/>
            <a:ext cx="7485063"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l" defTabSz="1042988">
              <a:defRPr sz="1200"/>
            </a:lvl1pPr>
          </a:lstStyle>
          <a:p>
            <a:r>
              <a:rPr lang="de-CH"/>
              <a:t>Fusszeile: Institut etc</a:t>
            </a:r>
          </a:p>
        </p:txBody>
      </p:sp>
      <p:sp>
        <p:nvSpPr>
          <p:cNvPr id="138246" name="Rectangle 6"/>
          <p:cNvSpPr>
            <a:spLocks noGrp="1" noChangeArrowheads="1"/>
          </p:cNvSpPr>
          <p:nvPr>
            <p:ph type="sldNum" sz="quarter" idx="4"/>
          </p:nvPr>
        </p:nvSpPr>
        <p:spPr bwMode="auto">
          <a:xfrm>
            <a:off x="9086850" y="7197725"/>
            <a:ext cx="863600" cy="179388"/>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defTabSz="1042988">
              <a:defRPr sz="1200"/>
            </a:lvl1pPr>
          </a:lstStyle>
          <a:p>
            <a:fld id="{A9B01A9F-0B5A-4089-B83F-DF0987D680E3}" type="slidenum">
              <a:rPr lang="de-CH"/>
              <a:pPr/>
              <a:t>‹#›</a:t>
            </a:fld>
            <a:endParaRPr lang="de-CH"/>
          </a:p>
        </p:txBody>
      </p:sp>
      <p:sp>
        <p:nvSpPr>
          <p:cNvPr id="138248" name="Line 8"/>
          <p:cNvSpPr>
            <a:spLocks noChangeShapeType="1"/>
          </p:cNvSpPr>
          <p:nvPr/>
        </p:nvSpPr>
        <p:spPr bwMode="auto">
          <a:xfrm>
            <a:off x="738188" y="7161213"/>
            <a:ext cx="9213850" cy="0"/>
          </a:xfrm>
          <a:prstGeom prst="line">
            <a:avLst/>
          </a:prstGeom>
          <a:noFill/>
          <a:ln w="38100">
            <a:solidFill>
              <a:schemeClr val="tx1"/>
            </a:solidFill>
            <a:round/>
            <a:headEnd/>
            <a:tailEnd/>
          </a:ln>
          <a:effectLst/>
        </p:spPr>
        <p:txBody>
          <a:bodyPr/>
          <a:lstStyle/>
          <a:p>
            <a:endParaRPr lang="de-CH"/>
          </a:p>
        </p:txBody>
      </p:sp>
      <p:pic>
        <p:nvPicPr>
          <p:cNvPr id="138252" name="Picture 12" descr="FHNW_HLS"/>
          <p:cNvPicPr>
            <a:picLocks noChangeAspect="1" noChangeArrowheads="1"/>
          </p:cNvPicPr>
          <p:nvPr/>
        </p:nvPicPr>
        <p:blipFill>
          <a:blip r:embed="rId13"/>
          <a:srcRect/>
          <a:stretch>
            <a:fillRect/>
          </a:stretch>
        </p:blipFill>
        <p:spPr bwMode="auto">
          <a:xfrm>
            <a:off x="323850" y="250825"/>
            <a:ext cx="3473450" cy="53975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hdr="0"/>
  <p:txStyles>
    <p:titleStyle>
      <a:lvl1pPr algn="r" defTabSz="1042988" rtl="0" fontAlgn="base">
        <a:spcBef>
          <a:spcPct val="0"/>
        </a:spcBef>
        <a:spcAft>
          <a:spcPct val="0"/>
        </a:spcAft>
        <a:defRPr sz="1700">
          <a:solidFill>
            <a:schemeClr val="bg1"/>
          </a:solidFill>
          <a:latin typeface="+mj-lt"/>
          <a:ea typeface="+mj-ea"/>
          <a:cs typeface="+mj-cs"/>
        </a:defRPr>
      </a:lvl1pPr>
      <a:lvl2pPr algn="r" defTabSz="1042988" rtl="0" fontAlgn="base">
        <a:spcBef>
          <a:spcPct val="0"/>
        </a:spcBef>
        <a:spcAft>
          <a:spcPct val="0"/>
        </a:spcAft>
        <a:defRPr sz="1700">
          <a:solidFill>
            <a:schemeClr val="bg1"/>
          </a:solidFill>
          <a:latin typeface="Arial" charset="0"/>
        </a:defRPr>
      </a:lvl2pPr>
      <a:lvl3pPr algn="r" defTabSz="1042988" rtl="0" fontAlgn="base">
        <a:spcBef>
          <a:spcPct val="0"/>
        </a:spcBef>
        <a:spcAft>
          <a:spcPct val="0"/>
        </a:spcAft>
        <a:defRPr sz="1700">
          <a:solidFill>
            <a:schemeClr val="bg1"/>
          </a:solidFill>
          <a:latin typeface="Arial" charset="0"/>
        </a:defRPr>
      </a:lvl3pPr>
      <a:lvl4pPr algn="r" defTabSz="1042988" rtl="0" fontAlgn="base">
        <a:spcBef>
          <a:spcPct val="0"/>
        </a:spcBef>
        <a:spcAft>
          <a:spcPct val="0"/>
        </a:spcAft>
        <a:defRPr sz="1700">
          <a:solidFill>
            <a:schemeClr val="bg1"/>
          </a:solidFill>
          <a:latin typeface="Arial" charset="0"/>
        </a:defRPr>
      </a:lvl4pPr>
      <a:lvl5pPr algn="r" defTabSz="1042988" rtl="0" fontAlgn="base">
        <a:spcBef>
          <a:spcPct val="0"/>
        </a:spcBef>
        <a:spcAft>
          <a:spcPct val="0"/>
        </a:spcAft>
        <a:defRPr sz="1700">
          <a:solidFill>
            <a:schemeClr val="bg1"/>
          </a:solidFill>
          <a:latin typeface="Arial" charset="0"/>
        </a:defRPr>
      </a:lvl5pPr>
      <a:lvl6pPr marL="457200" algn="r" defTabSz="1042988" rtl="0" fontAlgn="base">
        <a:spcBef>
          <a:spcPct val="0"/>
        </a:spcBef>
        <a:spcAft>
          <a:spcPct val="0"/>
        </a:spcAft>
        <a:defRPr sz="1700">
          <a:solidFill>
            <a:schemeClr val="bg1"/>
          </a:solidFill>
          <a:latin typeface="Arial" charset="0"/>
        </a:defRPr>
      </a:lvl6pPr>
      <a:lvl7pPr marL="914400" algn="r" defTabSz="1042988" rtl="0" fontAlgn="base">
        <a:spcBef>
          <a:spcPct val="0"/>
        </a:spcBef>
        <a:spcAft>
          <a:spcPct val="0"/>
        </a:spcAft>
        <a:defRPr sz="1700">
          <a:solidFill>
            <a:schemeClr val="bg1"/>
          </a:solidFill>
          <a:latin typeface="Arial" charset="0"/>
        </a:defRPr>
      </a:lvl7pPr>
      <a:lvl8pPr marL="1371600" algn="r" defTabSz="1042988" rtl="0" fontAlgn="base">
        <a:spcBef>
          <a:spcPct val="0"/>
        </a:spcBef>
        <a:spcAft>
          <a:spcPct val="0"/>
        </a:spcAft>
        <a:defRPr sz="1700">
          <a:solidFill>
            <a:schemeClr val="bg1"/>
          </a:solidFill>
          <a:latin typeface="Arial" charset="0"/>
        </a:defRPr>
      </a:lvl8pPr>
      <a:lvl9pPr marL="1828800" algn="r" defTabSz="1042988" rtl="0" fontAlgn="base">
        <a:spcBef>
          <a:spcPct val="0"/>
        </a:spcBef>
        <a:spcAft>
          <a:spcPct val="0"/>
        </a:spcAft>
        <a:defRPr sz="1700">
          <a:solidFill>
            <a:schemeClr val="bg1"/>
          </a:solidFill>
          <a:latin typeface="Arial" charset="0"/>
        </a:defRPr>
      </a:lvl9pPr>
    </p:titleStyle>
    <p:bodyStyle>
      <a:lvl1pPr algn="l" defTabSz="1042988" rtl="0" fontAlgn="base">
        <a:lnSpc>
          <a:spcPct val="125000"/>
        </a:lnSpc>
        <a:spcBef>
          <a:spcPct val="0"/>
        </a:spcBef>
        <a:spcAft>
          <a:spcPct val="0"/>
        </a:spcAft>
        <a:defRPr sz="1500">
          <a:solidFill>
            <a:schemeClr val="tx1"/>
          </a:solidFill>
          <a:latin typeface="+mn-lt"/>
          <a:ea typeface="+mn-ea"/>
          <a:cs typeface="+mn-cs"/>
        </a:defRPr>
      </a:lvl1pPr>
      <a:lvl2pPr marL="352425" indent="-171450" algn="l" defTabSz="1042988" rtl="0" fontAlgn="base">
        <a:spcBef>
          <a:spcPct val="20000"/>
        </a:spcBef>
        <a:spcAft>
          <a:spcPct val="0"/>
        </a:spcAft>
        <a:buFont typeface="Arial" charset="0"/>
        <a:buChar char="–"/>
        <a:defRPr sz="1500">
          <a:solidFill>
            <a:schemeClr val="tx1"/>
          </a:solidFill>
          <a:latin typeface="+mn-lt"/>
        </a:defRPr>
      </a:lvl2pPr>
      <a:lvl3pPr marL="712788" indent="-169863" algn="l" defTabSz="1042988" rtl="0" fontAlgn="base">
        <a:spcBef>
          <a:spcPct val="20000"/>
        </a:spcBef>
        <a:spcAft>
          <a:spcPct val="0"/>
        </a:spcAft>
        <a:buFont typeface="Arial" charset="0"/>
        <a:buChar char="–"/>
        <a:defRPr sz="1500">
          <a:solidFill>
            <a:schemeClr val="tx1"/>
          </a:solidFill>
          <a:latin typeface="+mn-lt"/>
        </a:defRPr>
      </a:lvl3pPr>
      <a:lvl4pPr marL="1073150" indent="-180975" algn="l" defTabSz="1042988" rtl="0" fontAlgn="base">
        <a:spcBef>
          <a:spcPct val="20000"/>
        </a:spcBef>
        <a:spcAft>
          <a:spcPct val="0"/>
        </a:spcAft>
        <a:buFont typeface="Arial" charset="0"/>
        <a:buChar char="–"/>
        <a:defRPr sz="1500">
          <a:solidFill>
            <a:schemeClr val="tx1"/>
          </a:solidFill>
          <a:latin typeface="+mn-lt"/>
        </a:defRPr>
      </a:lvl4pPr>
      <a:lvl5pPr marL="1431925" indent="-179388" algn="l" defTabSz="1042988" rtl="0" fontAlgn="base">
        <a:spcBef>
          <a:spcPct val="20000"/>
        </a:spcBef>
        <a:spcAft>
          <a:spcPct val="0"/>
        </a:spcAft>
        <a:buFont typeface="Arial" charset="0"/>
        <a:buChar char="–"/>
        <a:defRPr sz="1500">
          <a:solidFill>
            <a:schemeClr val="tx1"/>
          </a:solidFill>
          <a:latin typeface="+mn-lt"/>
        </a:defRPr>
      </a:lvl5pPr>
      <a:lvl6pPr marL="1889125" indent="-179388" algn="l" defTabSz="1042988" rtl="0" fontAlgn="base">
        <a:spcBef>
          <a:spcPct val="20000"/>
        </a:spcBef>
        <a:spcAft>
          <a:spcPct val="0"/>
        </a:spcAft>
        <a:buFont typeface="Arial" charset="0"/>
        <a:buChar char="–"/>
        <a:defRPr sz="1500">
          <a:solidFill>
            <a:schemeClr val="tx1"/>
          </a:solidFill>
          <a:latin typeface="+mn-lt"/>
        </a:defRPr>
      </a:lvl6pPr>
      <a:lvl7pPr marL="2346325" indent="-179388" algn="l" defTabSz="1042988" rtl="0" fontAlgn="base">
        <a:spcBef>
          <a:spcPct val="20000"/>
        </a:spcBef>
        <a:spcAft>
          <a:spcPct val="0"/>
        </a:spcAft>
        <a:buFont typeface="Arial" charset="0"/>
        <a:buChar char="–"/>
        <a:defRPr sz="1500">
          <a:solidFill>
            <a:schemeClr val="tx1"/>
          </a:solidFill>
          <a:latin typeface="+mn-lt"/>
        </a:defRPr>
      </a:lvl7pPr>
      <a:lvl8pPr marL="2803525" indent="-179388" algn="l" defTabSz="1042988" rtl="0" fontAlgn="base">
        <a:spcBef>
          <a:spcPct val="20000"/>
        </a:spcBef>
        <a:spcAft>
          <a:spcPct val="0"/>
        </a:spcAft>
        <a:buFont typeface="Arial" charset="0"/>
        <a:buChar char="–"/>
        <a:defRPr sz="1500">
          <a:solidFill>
            <a:schemeClr val="tx1"/>
          </a:solidFill>
          <a:latin typeface="+mn-lt"/>
        </a:defRPr>
      </a:lvl8pPr>
      <a:lvl9pPr marL="3260725" indent="-179388" algn="l" defTabSz="1042988" rtl="0" fontAlgn="base">
        <a:spcBef>
          <a:spcPct val="20000"/>
        </a:spcBef>
        <a:spcAft>
          <a:spcPct val="0"/>
        </a:spcAft>
        <a:buFont typeface="Arial" charset="0"/>
        <a:buChar char="–"/>
        <a:defRPr sz="15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8/10/relationships/comments" Target="../comments/modernComment_100_0.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6.jpeg"/><Relationship Id="rId3" Type="http://schemas.openxmlformats.org/officeDocument/2006/relationships/image" Target="../media/image11.png"/><Relationship Id="rId7" Type="http://schemas.openxmlformats.org/officeDocument/2006/relationships/image" Target="../media/image21.png"/><Relationship Id="rId12"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31.png"/><Relationship Id="rId11" Type="http://schemas.openxmlformats.org/officeDocument/2006/relationships/image" Target="../media/image34.png"/><Relationship Id="rId5" Type="http://schemas.openxmlformats.org/officeDocument/2006/relationships/image" Target="../media/image26.png"/><Relationship Id="rId10" Type="http://schemas.openxmlformats.org/officeDocument/2006/relationships/image" Target="../media/image33.png"/><Relationship Id="rId4" Type="http://schemas.openxmlformats.org/officeDocument/2006/relationships/image" Target="../media/image12.svg"/><Relationship Id="rId9" Type="http://schemas.openxmlformats.org/officeDocument/2006/relationships/image" Target="../media/image32.png"/></Relationships>
</file>

<file path=ppt/slides/_rels/slide11.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2.sv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4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40.svg"/><Relationship Id="rId5" Type="http://schemas.openxmlformats.org/officeDocument/2006/relationships/diagramQuickStyle" Target="../diagrams/quickStyle1.xml"/><Relationship Id="rId10" Type="http://schemas.openxmlformats.org/officeDocument/2006/relationships/image" Target="../media/image39.png"/><Relationship Id="rId4" Type="http://schemas.openxmlformats.org/officeDocument/2006/relationships/diagramLayout" Target="../diagrams/layout1.xml"/><Relationship Id="rId9" Type="http://schemas.openxmlformats.org/officeDocument/2006/relationships/image" Target="../media/image38.svg"/><Relationship Id="rId14" Type="http://schemas.openxmlformats.org/officeDocument/2006/relationships/image" Target="../media/image43.png"/></Relationships>
</file>

<file path=ppt/slides/_rels/slide12.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2.svg"/><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image" Target="../media/image4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2.xml"/><Relationship Id="rId11" Type="http://schemas.openxmlformats.org/officeDocument/2006/relationships/image" Target="../media/image40.svg"/><Relationship Id="rId5" Type="http://schemas.openxmlformats.org/officeDocument/2006/relationships/diagramQuickStyle" Target="../diagrams/quickStyle2.xml"/><Relationship Id="rId10" Type="http://schemas.openxmlformats.org/officeDocument/2006/relationships/image" Target="../media/image39.png"/><Relationship Id="rId4" Type="http://schemas.openxmlformats.org/officeDocument/2006/relationships/diagramLayout" Target="../diagrams/layout2.xml"/><Relationship Id="rId9" Type="http://schemas.openxmlformats.org/officeDocument/2006/relationships/image" Target="../media/image38.svg"/></Relationships>
</file>

<file path=ppt/slides/_rels/slide13.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3" Type="http://schemas.openxmlformats.org/officeDocument/2006/relationships/hyperlink" Target="https://miro.medium.com/v2/resize:fit:4800/format:webp/1*pHglcoa-BSouiNT7R2p9yQ.png" TargetMode="External"/><Relationship Id="rId7" Type="http://schemas.openxmlformats.org/officeDocument/2006/relationships/hyperlink" Target="https://www.python.org/static/opengraph-icon-200x200.png" TargetMode="External"/><Relationship Id="rId2" Type="http://schemas.openxmlformats.org/officeDocument/2006/relationships/hyperlink" Target="https://fhnw365-my.sharepoint.com/:p:/g/personal/denis_moser_students_fhnw_ch/EQyN1mheF85BqvzmrGQGnqcB5KOZmfGWBjv4s422bRgY5Q?e=6QmDjU" TargetMode="External"/><Relationship Id="rId1" Type="http://schemas.openxmlformats.org/officeDocument/2006/relationships/slideLayout" Target="../slideLayouts/slideLayout2.xml"/><Relationship Id="rId6" Type="http://schemas.openxmlformats.org/officeDocument/2006/relationships/hyperlink" Target="https://www.datanami.com/wp-content/uploads/2022/01/deepnote_logo_400x.png" TargetMode="External"/><Relationship Id="rId5" Type="http://schemas.openxmlformats.org/officeDocument/2006/relationships/hyperlink" Target="https://www.esri.com/arcgis-blog/wp-content/uploads/2020/07/IntegromatWebhookEmail.png" TargetMode="External"/><Relationship Id="rId4" Type="http://schemas.openxmlformats.org/officeDocument/2006/relationships/hyperlink" Target="https://www.omnitas.com/wp-content/uploads/2022/02/Make-Formerly-Integromat-Primary-Version-kvad.png"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8" Type="http://schemas.openxmlformats.org/officeDocument/2006/relationships/image" Target="../media/image45.jpeg"/><Relationship Id="rId3" Type="http://schemas.openxmlformats.org/officeDocument/2006/relationships/image" Target="../media/image26.png"/><Relationship Id="rId7" Type="http://schemas.openxmlformats.org/officeDocument/2006/relationships/image" Target="../media/image36.jpe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27.png"/><Relationship Id="rId10" Type="http://schemas.openxmlformats.org/officeDocument/2006/relationships/image" Target="../media/image47.png"/><Relationship Id="rId4" Type="http://schemas.openxmlformats.org/officeDocument/2006/relationships/image" Target="../media/image21.png"/><Relationship Id="rId9" Type="http://schemas.openxmlformats.org/officeDocument/2006/relationships/image" Target="../media/image4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microsoft.com/office/2018/10/relationships/comments" Target="../comments/modernComment_115_B2801C6A.xml"/><Relationship Id="rId7" Type="http://schemas.openxmlformats.org/officeDocument/2006/relationships/image" Target="../media/image15.svg"/><Relationship Id="rId12"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9.png"/><Relationship Id="rId5" Type="http://schemas.openxmlformats.org/officeDocument/2006/relationships/image" Target="../media/image14.png"/><Relationship Id="rId10" Type="http://schemas.openxmlformats.org/officeDocument/2006/relationships/image" Target="../media/image18.png"/><Relationship Id="rId4" Type="http://schemas.openxmlformats.org/officeDocument/2006/relationships/image" Target="../media/image13.png"/><Relationship Id="rId9" Type="http://schemas.openxmlformats.org/officeDocument/2006/relationships/image" Target="../media/image17.png"/><Relationship Id="rId14" Type="http://schemas.openxmlformats.org/officeDocument/2006/relationships/image" Target="../media/image22.png"/></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15.svg"/><Relationship Id="rId3" Type="http://schemas.openxmlformats.org/officeDocument/2006/relationships/image" Target="../media/image23.png"/><Relationship Id="rId7" Type="http://schemas.openxmlformats.org/officeDocument/2006/relationships/image" Target="../media/image27.png"/><Relationship Id="rId12"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6.png"/><Relationship Id="rId11" Type="http://schemas.openxmlformats.org/officeDocument/2006/relationships/image" Target="../media/image30.png"/><Relationship Id="rId5" Type="http://schemas.openxmlformats.org/officeDocument/2006/relationships/image" Target="../media/image25.png"/><Relationship Id="rId10" Type="http://schemas.openxmlformats.org/officeDocument/2006/relationships/image" Target="../media/image29.png"/><Relationship Id="rId4" Type="http://schemas.openxmlformats.org/officeDocument/2006/relationships/image" Target="../media/image24.png"/><Relationship Id="rId9"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bwMode="auto">
          <a:xfrm>
            <a:off x="736600" y="1509713"/>
            <a:ext cx="9213850" cy="361950"/>
          </a:xfrm>
          <a:prstGeom prst="rect">
            <a:avLst/>
          </a:prstGeom>
          <a:noFill/>
          <a:ln>
            <a:miter lim="800000"/>
            <a:headEnd/>
            <a:tailEnd/>
          </a:ln>
        </p:spPr>
        <p:txBody>
          <a:bodyPr lIns="0" tIns="0" rIns="0" bIns="0"/>
          <a:lstStyle/>
          <a:p>
            <a:r>
              <a:rPr lang="en-US" sz="3600"/>
              <a:t>Process Laboratory Workflow</a:t>
            </a:r>
          </a:p>
        </p:txBody>
      </p:sp>
      <p:sp>
        <p:nvSpPr>
          <p:cNvPr id="2051" name="Rectangle 3"/>
          <p:cNvSpPr>
            <a:spLocks noGrp="1" noChangeArrowheads="1"/>
          </p:cNvSpPr>
          <p:nvPr>
            <p:ph type="subTitle" idx="1"/>
          </p:nvPr>
        </p:nvSpPr>
        <p:spPr bwMode="auto">
          <a:xfrm>
            <a:off x="738188" y="1978025"/>
            <a:ext cx="9213850" cy="285750"/>
          </a:xfrm>
          <a:prstGeom prst="rect">
            <a:avLst/>
          </a:prstGeom>
          <a:noFill/>
          <a:ln>
            <a:miter lim="800000"/>
            <a:headEnd/>
            <a:tailEnd/>
          </a:ln>
        </p:spPr>
        <p:txBody>
          <a:bodyPr lIns="0" tIns="0" rIns="0" bIns="0" anchor="t"/>
          <a:lstStyle/>
          <a:p>
            <a:pPr>
              <a:spcBef>
                <a:spcPct val="0"/>
              </a:spcBef>
            </a:pPr>
            <a:r>
              <a:rPr lang="de-CH" sz="2600"/>
              <a:t>Team Mövenpick</a:t>
            </a:r>
          </a:p>
        </p:txBody>
      </p:sp>
      <p:sp>
        <p:nvSpPr>
          <p:cNvPr id="1026" name="Rectangle 2"/>
          <p:cNvSpPr>
            <a:spLocks noChangeArrowheads="1"/>
          </p:cNvSpPr>
          <p:nvPr/>
        </p:nvSpPr>
        <p:spPr bwMode="auto">
          <a:xfrm>
            <a:off x="0" y="3280565"/>
            <a:ext cx="774667" cy="3071834"/>
          </a:xfrm>
          <a:prstGeom prst="rect">
            <a:avLst/>
          </a:prstGeom>
          <a:solidFill>
            <a:schemeClr val="accent5">
              <a:lumMod val="25000"/>
            </a:schemeClr>
          </a:solidFill>
          <a:ln w="9525">
            <a:noFill/>
            <a:miter lim="800000"/>
            <a:headEnd/>
            <a:tailEnd/>
          </a:ln>
        </p:spPr>
        <p:txBody>
          <a:bodyPr vert="horz" wrap="square" lIns="91440" tIns="45720" rIns="91440" bIns="45720" numCol="1" anchor="t" anchorCtr="0" compatLnSpc="1">
            <a:prstTxWarp prst="textNoShape">
              <a:avLst/>
            </a:prstTxWarp>
          </a:bodyPr>
          <a:lstStyle/>
          <a:p>
            <a:r>
              <a:rPr lang="de-CH"/>
              <a:t> </a:t>
            </a:r>
          </a:p>
        </p:txBody>
      </p:sp>
      <p:pic>
        <p:nvPicPr>
          <p:cNvPr id="2" name="Picture 1">
            <a:extLst>
              <a:ext uri="{FF2B5EF4-FFF2-40B4-BE49-F238E27FC236}">
                <a16:creationId xmlns:a16="http://schemas.microsoft.com/office/drawing/2014/main" id="{AE885D86-FA9D-6E54-6BBA-C864141ED0BA}"/>
              </a:ext>
            </a:extLst>
          </p:cNvPr>
          <p:cNvPicPr>
            <a:picLocks noChangeAspect="1"/>
          </p:cNvPicPr>
          <p:nvPr/>
        </p:nvPicPr>
        <p:blipFill>
          <a:blip r:embed="rId4"/>
          <a:stretch>
            <a:fillRect/>
          </a:stretch>
        </p:blipFill>
        <p:spPr>
          <a:xfrm>
            <a:off x="5849934" y="3819169"/>
            <a:ext cx="1143324" cy="342967"/>
          </a:xfrm>
          <a:prstGeom prst="rect">
            <a:avLst/>
          </a:prstGeom>
        </p:spPr>
      </p:pic>
      <p:pic>
        <p:nvPicPr>
          <p:cNvPr id="3" name="Picture 2">
            <a:extLst>
              <a:ext uri="{FF2B5EF4-FFF2-40B4-BE49-F238E27FC236}">
                <a16:creationId xmlns:a16="http://schemas.microsoft.com/office/drawing/2014/main" id="{43FFD0A8-79B1-3FFF-D6E4-E860C8BA75DD}"/>
              </a:ext>
            </a:extLst>
          </p:cNvPr>
          <p:cNvPicPr>
            <a:picLocks noChangeAspect="1"/>
          </p:cNvPicPr>
          <p:nvPr/>
        </p:nvPicPr>
        <p:blipFill>
          <a:blip r:embed="rId5"/>
          <a:stretch>
            <a:fillRect/>
          </a:stretch>
        </p:blipFill>
        <p:spPr>
          <a:xfrm>
            <a:off x="5855262" y="3321655"/>
            <a:ext cx="1426415" cy="284048"/>
          </a:xfrm>
          <a:prstGeom prst="rect">
            <a:avLst/>
          </a:prstGeom>
        </p:spPr>
      </p:pic>
      <p:pic>
        <p:nvPicPr>
          <p:cNvPr id="4" name="Grafik 3" descr="Ein Bild, das Im Haus, Behälter enthält.&#10;&#10;Beschreibung automatisch generiert.">
            <a:extLst>
              <a:ext uri="{FF2B5EF4-FFF2-40B4-BE49-F238E27FC236}">
                <a16:creationId xmlns:a16="http://schemas.microsoft.com/office/drawing/2014/main" id="{E2908943-82FE-5035-2FFA-EA3909163FEE}"/>
              </a:ext>
            </a:extLst>
          </p:cNvPr>
          <p:cNvPicPr>
            <a:picLocks noChangeAspect="1"/>
          </p:cNvPicPr>
          <p:nvPr/>
        </p:nvPicPr>
        <p:blipFill>
          <a:blip r:embed="rId6"/>
          <a:stretch>
            <a:fillRect/>
          </a:stretch>
        </p:blipFill>
        <p:spPr>
          <a:xfrm>
            <a:off x="771551" y="3279297"/>
            <a:ext cx="4908283" cy="3073679"/>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extLst>
    <p:ext uri="{6950BFC3-D8DA-4A85-94F7-54DA5524770B}">
      <p188:commentRel xmlns:p188="http://schemas.microsoft.com/office/powerpoint/2018/8/main" r:id="rId3"/>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1133070-CB4D-BBF8-E1CA-513F3FA13F64}"/>
              </a:ext>
            </a:extLst>
          </p:cNvPr>
          <p:cNvSpPr>
            <a:spLocks noGrp="1"/>
          </p:cNvSpPr>
          <p:nvPr>
            <p:ph type="dt" sz="half" idx="10"/>
          </p:nvPr>
        </p:nvSpPr>
        <p:spPr/>
        <p:txBody>
          <a:bodyPr/>
          <a:lstStyle/>
          <a:p>
            <a:fld id="{3754C16F-9DC2-4458-A3CD-4F1B7BD61FE6}" type="datetime1">
              <a:rPr lang="de-CH"/>
              <a:pPr/>
              <a:t>07.12.2023</a:t>
            </a:fld>
            <a:endParaRPr lang="de-CH"/>
          </a:p>
        </p:txBody>
      </p:sp>
      <p:sp>
        <p:nvSpPr>
          <p:cNvPr id="5" name="Footer Placeholder 4">
            <a:extLst>
              <a:ext uri="{FF2B5EF4-FFF2-40B4-BE49-F238E27FC236}">
                <a16:creationId xmlns:a16="http://schemas.microsoft.com/office/drawing/2014/main" id="{9E11EA9E-5655-FE5E-69FD-6F901FC58D70}"/>
              </a:ext>
            </a:extLst>
          </p:cNvPr>
          <p:cNvSpPr>
            <a:spLocks noGrp="1"/>
          </p:cNvSpPr>
          <p:nvPr>
            <p:ph type="ftr" sz="quarter" idx="11"/>
          </p:nvPr>
        </p:nvSpPr>
        <p:spPr/>
        <p:txBody>
          <a:bodyPr/>
          <a:lstStyle/>
          <a:p>
            <a:r>
              <a:rPr lang="en-US" b="1">
                <a:solidFill>
                  <a:srgbClr val="4C4C4C"/>
                </a:solidFill>
                <a:latin typeface="Arial"/>
                <a:cs typeface="Arial"/>
              </a:rPr>
              <a:t>Digitalization of Business Processes in Healthcare, MSc. Medical Informatics</a:t>
            </a:r>
            <a:endParaRPr lang="en-US"/>
          </a:p>
        </p:txBody>
      </p:sp>
      <p:sp>
        <p:nvSpPr>
          <p:cNvPr id="6" name="Slide Number Placeholder 5">
            <a:extLst>
              <a:ext uri="{FF2B5EF4-FFF2-40B4-BE49-F238E27FC236}">
                <a16:creationId xmlns:a16="http://schemas.microsoft.com/office/drawing/2014/main" id="{85F1D332-F163-22F0-85FD-A8226FAEC4C4}"/>
              </a:ext>
            </a:extLst>
          </p:cNvPr>
          <p:cNvSpPr>
            <a:spLocks noGrp="1"/>
          </p:cNvSpPr>
          <p:nvPr>
            <p:ph type="sldNum" sz="quarter" idx="12"/>
          </p:nvPr>
        </p:nvSpPr>
        <p:spPr/>
        <p:txBody>
          <a:bodyPr/>
          <a:lstStyle/>
          <a:p>
            <a:fld id="{55183DE5-9193-4BF8-A004-18535B7484B6}" type="slidenum">
              <a:rPr lang="de-CH"/>
              <a:pPr/>
              <a:t>10</a:t>
            </a:fld>
            <a:endParaRPr lang="de-CH"/>
          </a:p>
        </p:txBody>
      </p:sp>
      <p:pic>
        <p:nvPicPr>
          <p:cNvPr id="3" name="Grafik 2">
            <a:extLst>
              <a:ext uri="{FF2B5EF4-FFF2-40B4-BE49-F238E27FC236}">
                <a16:creationId xmlns:a16="http://schemas.microsoft.com/office/drawing/2014/main" id="{F1273114-B775-29D5-72D1-07E1D31F3942}"/>
              </a:ext>
            </a:extLst>
          </p:cNvPr>
          <p:cNvPicPr>
            <a:picLocks noChangeAspect="1"/>
          </p:cNvPicPr>
          <p:nvPr/>
        </p:nvPicPr>
        <p:blipFill rotWithShape="1">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l="32747" t="12940" r="33275" b="55883"/>
          <a:stretch/>
        </p:blipFill>
        <p:spPr>
          <a:xfrm>
            <a:off x="6433526" y="1554237"/>
            <a:ext cx="3975321" cy="2491991"/>
          </a:xfrm>
          <a:prstGeom prst="rect">
            <a:avLst/>
          </a:prstGeom>
          <a:effectLst>
            <a:outerShdw blurRad="50800" dist="38100" dir="2700000" algn="tl" rotWithShape="0">
              <a:prstClr val="black">
                <a:alpha val="40000"/>
              </a:prstClr>
            </a:outerShdw>
          </a:effectLst>
        </p:spPr>
      </p:pic>
      <p:sp>
        <p:nvSpPr>
          <p:cNvPr id="2" name="Textfeld 1">
            <a:extLst>
              <a:ext uri="{FF2B5EF4-FFF2-40B4-BE49-F238E27FC236}">
                <a16:creationId xmlns:a16="http://schemas.microsoft.com/office/drawing/2014/main" id="{E8EA74E4-2169-7B76-2DF3-7DB81E905FD6}"/>
              </a:ext>
            </a:extLst>
          </p:cNvPr>
          <p:cNvSpPr txBox="1"/>
          <p:nvPr/>
        </p:nvSpPr>
        <p:spPr>
          <a:xfrm>
            <a:off x="736600" y="1014885"/>
            <a:ext cx="5149850" cy="415498"/>
          </a:xfrm>
          <a:prstGeom prst="rect">
            <a:avLst/>
          </a:prstGeom>
          <a:noFill/>
        </p:spPr>
        <p:txBody>
          <a:bodyPr wrap="square" rtlCol="0">
            <a:spAutoFit/>
          </a:bodyPr>
          <a:lstStyle/>
          <a:p>
            <a:pPr algn="l"/>
            <a:r>
              <a:rPr lang="de-DE"/>
              <a:t>Implementation Register/Check-Sample</a:t>
            </a:r>
            <a:endParaRPr lang="de-CH"/>
          </a:p>
        </p:txBody>
      </p:sp>
      <p:sp>
        <p:nvSpPr>
          <p:cNvPr id="7" name="Rechteck 6">
            <a:extLst>
              <a:ext uri="{FF2B5EF4-FFF2-40B4-BE49-F238E27FC236}">
                <a16:creationId xmlns:a16="http://schemas.microsoft.com/office/drawing/2014/main" id="{2D0AEB02-3183-5575-D5CC-7E650432BD59}"/>
              </a:ext>
            </a:extLst>
          </p:cNvPr>
          <p:cNvSpPr/>
          <p:nvPr/>
        </p:nvSpPr>
        <p:spPr bwMode="auto">
          <a:xfrm>
            <a:off x="736600" y="1554237"/>
            <a:ext cx="5312508" cy="2491991"/>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sp>
        <p:nvSpPr>
          <p:cNvPr id="8" name="Rechteck 7">
            <a:extLst>
              <a:ext uri="{FF2B5EF4-FFF2-40B4-BE49-F238E27FC236}">
                <a16:creationId xmlns:a16="http://schemas.microsoft.com/office/drawing/2014/main" id="{D7A76C75-A775-9BE0-100C-86175F753351}"/>
              </a:ext>
            </a:extLst>
          </p:cNvPr>
          <p:cNvSpPr/>
          <p:nvPr/>
        </p:nvSpPr>
        <p:spPr bwMode="auto">
          <a:xfrm>
            <a:off x="736599" y="4375981"/>
            <a:ext cx="9672247" cy="2491991"/>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sp>
        <p:nvSpPr>
          <p:cNvPr id="23" name="Rechteck 22">
            <a:extLst>
              <a:ext uri="{FF2B5EF4-FFF2-40B4-BE49-F238E27FC236}">
                <a16:creationId xmlns:a16="http://schemas.microsoft.com/office/drawing/2014/main" id="{CEC83CED-C46E-4F2D-0E22-874880A4BF7F}"/>
              </a:ext>
            </a:extLst>
          </p:cNvPr>
          <p:cNvSpPr/>
          <p:nvPr/>
        </p:nvSpPr>
        <p:spPr bwMode="auto">
          <a:xfrm>
            <a:off x="6300316" y="1430383"/>
            <a:ext cx="4200211" cy="2759780"/>
          </a:xfrm>
          <a:prstGeom prst="rect">
            <a:avLst/>
          </a:prstGeom>
          <a:solidFill>
            <a:srgbClr val="FFFFFF">
              <a:alpha val="80000"/>
            </a:srgb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grpSp>
        <p:nvGrpSpPr>
          <p:cNvPr id="1027" name="Gruppieren 1026">
            <a:extLst>
              <a:ext uri="{FF2B5EF4-FFF2-40B4-BE49-F238E27FC236}">
                <a16:creationId xmlns:a16="http://schemas.microsoft.com/office/drawing/2014/main" id="{CADA5138-C026-66F9-3F1D-E6C8F984F11D}"/>
              </a:ext>
            </a:extLst>
          </p:cNvPr>
          <p:cNvGrpSpPr/>
          <p:nvPr/>
        </p:nvGrpSpPr>
        <p:grpSpPr>
          <a:xfrm>
            <a:off x="736599" y="1639140"/>
            <a:ext cx="4552126" cy="1676199"/>
            <a:chOff x="736599" y="1639140"/>
            <a:chExt cx="4552126" cy="1676199"/>
          </a:xfrm>
        </p:grpSpPr>
        <p:grpSp>
          <p:nvGrpSpPr>
            <p:cNvPr id="27" name="Gruppieren 26">
              <a:extLst>
                <a:ext uri="{FF2B5EF4-FFF2-40B4-BE49-F238E27FC236}">
                  <a16:creationId xmlns:a16="http://schemas.microsoft.com/office/drawing/2014/main" id="{7AAB37D1-336E-8B98-857A-6CF6CBB26E97}"/>
                </a:ext>
              </a:extLst>
            </p:cNvPr>
            <p:cNvGrpSpPr/>
            <p:nvPr/>
          </p:nvGrpSpPr>
          <p:grpSpPr>
            <a:xfrm>
              <a:off x="736599" y="1639140"/>
              <a:ext cx="4552126" cy="1676199"/>
              <a:chOff x="736599" y="1639140"/>
              <a:chExt cx="4552126" cy="1676199"/>
            </a:xfrm>
          </p:grpSpPr>
          <p:grpSp>
            <p:nvGrpSpPr>
              <p:cNvPr id="24" name="Gruppieren 23">
                <a:extLst>
                  <a:ext uri="{FF2B5EF4-FFF2-40B4-BE49-F238E27FC236}">
                    <a16:creationId xmlns:a16="http://schemas.microsoft.com/office/drawing/2014/main" id="{7376DA4D-43F8-FE99-40AD-E21B9D8E3941}"/>
                  </a:ext>
                </a:extLst>
              </p:cNvPr>
              <p:cNvGrpSpPr/>
              <p:nvPr/>
            </p:nvGrpSpPr>
            <p:grpSpPr>
              <a:xfrm>
                <a:off x="736599" y="1639140"/>
                <a:ext cx="4552126" cy="1561153"/>
                <a:chOff x="736599" y="1639140"/>
                <a:chExt cx="4552126" cy="1561153"/>
              </a:xfrm>
            </p:grpSpPr>
            <p:pic>
              <p:nvPicPr>
                <p:cNvPr id="1028" name="Picture 4" descr="Download Make Formerly Integromat Logo PNG and Vector (PDF, SVG, Ai, EPS)  Free">
                  <a:extLst>
                    <a:ext uri="{FF2B5EF4-FFF2-40B4-BE49-F238E27FC236}">
                      <a16:creationId xmlns:a16="http://schemas.microsoft.com/office/drawing/2014/main" id="{ABD46A73-0AD6-3047-631A-9E7F6C49AD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07457" y="2395136"/>
                  <a:ext cx="1137444" cy="805157"/>
                </a:xfrm>
                <a:prstGeom prst="rect">
                  <a:avLst/>
                </a:prstGeom>
                <a:noFill/>
                <a:extLst>
                  <a:ext uri="{909E8E84-426E-40DD-AFC4-6F175D3DCCD1}">
                    <a14:hiddenFill xmlns:a14="http://schemas.microsoft.com/office/drawing/2010/main">
                      <a:solidFill>
                        <a:srgbClr val="FFFFFF"/>
                      </a:solidFill>
                    </a14:hiddenFill>
                  </a:ext>
                </a:extLst>
              </p:spPr>
            </p:pic>
            <p:pic>
              <p:nvPicPr>
                <p:cNvPr id="10" name="Grafik 9">
                  <a:extLst>
                    <a:ext uri="{FF2B5EF4-FFF2-40B4-BE49-F238E27FC236}">
                      <a16:creationId xmlns:a16="http://schemas.microsoft.com/office/drawing/2014/main" id="{296AE3B1-B075-346F-36BF-144A149C0194}"/>
                    </a:ext>
                  </a:extLst>
                </p:cNvPr>
                <p:cNvPicPr>
                  <a:picLocks noChangeAspect="1"/>
                </p:cNvPicPr>
                <p:nvPr/>
              </p:nvPicPr>
              <p:blipFill>
                <a:blip r:embed="rId6"/>
                <a:stretch>
                  <a:fillRect/>
                </a:stretch>
              </p:blipFill>
              <p:spPr>
                <a:xfrm>
                  <a:off x="1094883" y="2460021"/>
                  <a:ext cx="803767" cy="675388"/>
                </a:xfrm>
                <a:prstGeom prst="rect">
                  <a:avLst/>
                </a:prstGeom>
              </p:spPr>
            </p:pic>
            <p:pic>
              <p:nvPicPr>
                <p:cNvPr id="1034" name="Picture 10" descr="How To Get Credentials for Google Sheets | by Alexander Marenkov | Medium">
                  <a:extLst>
                    <a:ext uri="{FF2B5EF4-FFF2-40B4-BE49-F238E27FC236}">
                      <a16:creationId xmlns:a16="http://schemas.microsoft.com/office/drawing/2014/main" id="{C98BB7C3-2448-750F-23A9-E5C8B1CA38CA}"/>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405283" y="2485013"/>
                  <a:ext cx="883442" cy="619728"/>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Gerade Verbindung mit Pfeil 12">
                  <a:extLst>
                    <a:ext uri="{FF2B5EF4-FFF2-40B4-BE49-F238E27FC236}">
                      <a16:creationId xmlns:a16="http://schemas.microsoft.com/office/drawing/2014/main" id="{C1861D89-DDE3-6674-EF16-79F30B6F7ABF}"/>
                    </a:ext>
                  </a:extLst>
                </p:cNvPr>
                <p:cNvCxnSpPr>
                  <a:stCxn id="10" idx="3"/>
                  <a:endCxn id="1028" idx="1"/>
                </p:cNvCxnSpPr>
                <p:nvPr/>
              </p:nvCxnSpPr>
              <p:spPr bwMode="auto">
                <a:xfrm>
                  <a:off x="1898650" y="2797715"/>
                  <a:ext cx="60880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6" name="Gerade Verbindung mit Pfeil 15">
                  <a:extLst>
                    <a:ext uri="{FF2B5EF4-FFF2-40B4-BE49-F238E27FC236}">
                      <a16:creationId xmlns:a16="http://schemas.microsoft.com/office/drawing/2014/main" id="{E229DA55-4ACD-4CE4-A493-9E93B1843256}"/>
                    </a:ext>
                  </a:extLst>
                </p:cNvPr>
                <p:cNvCxnSpPr>
                  <a:cxnSpLocks/>
                  <a:stCxn id="1028" idx="3"/>
                  <a:endCxn id="1034" idx="1"/>
                </p:cNvCxnSpPr>
                <p:nvPr/>
              </p:nvCxnSpPr>
              <p:spPr bwMode="auto">
                <a:xfrm flipV="1">
                  <a:off x="3644901" y="2794877"/>
                  <a:ext cx="760382" cy="2838"/>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1" name="Textfeld 20">
                  <a:extLst>
                    <a:ext uri="{FF2B5EF4-FFF2-40B4-BE49-F238E27FC236}">
                      <a16:creationId xmlns:a16="http://schemas.microsoft.com/office/drawing/2014/main" id="{10A939A9-B839-6928-3005-71B3F6D812BE}"/>
                    </a:ext>
                  </a:extLst>
                </p:cNvPr>
                <p:cNvSpPr txBox="1"/>
                <p:nvPr/>
              </p:nvSpPr>
              <p:spPr>
                <a:xfrm>
                  <a:off x="736599" y="1639140"/>
                  <a:ext cx="1326004" cy="276999"/>
                </a:xfrm>
                <a:prstGeom prst="rect">
                  <a:avLst/>
                </a:prstGeom>
                <a:noFill/>
              </p:spPr>
              <p:txBody>
                <a:bodyPr wrap="none" rtlCol="0">
                  <a:spAutoFit/>
                </a:bodyPr>
                <a:lstStyle/>
                <a:p>
                  <a:r>
                    <a:rPr lang="de-DE" sz="1200"/>
                    <a:t>Register-Sample</a:t>
                  </a:r>
                  <a:endParaRPr lang="de-CH" sz="1200"/>
                </a:p>
              </p:txBody>
            </p:sp>
          </p:grpSp>
          <p:pic>
            <p:nvPicPr>
              <p:cNvPr id="26" name="Grafik 25" descr="Ein Bild, das Grafiken, Schrift, Grafikdesign, Logo enthält.&#10;&#10;Automatisch generierte Beschreibung">
                <a:extLst>
                  <a:ext uri="{FF2B5EF4-FFF2-40B4-BE49-F238E27FC236}">
                    <a16:creationId xmlns:a16="http://schemas.microsoft.com/office/drawing/2014/main" id="{253ECFD0-6C9D-445F-D7A8-016D1028FF90}"/>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393257" y="2894143"/>
                <a:ext cx="445887" cy="421196"/>
              </a:xfrm>
              <a:prstGeom prst="rect">
                <a:avLst/>
              </a:prstGeom>
            </p:spPr>
          </p:pic>
        </p:grpSp>
        <p:sp>
          <p:nvSpPr>
            <p:cNvPr id="28" name="Textfeld 27">
              <a:extLst>
                <a:ext uri="{FF2B5EF4-FFF2-40B4-BE49-F238E27FC236}">
                  <a16:creationId xmlns:a16="http://schemas.microsoft.com/office/drawing/2014/main" id="{3F4E8BC0-0AF8-F7F4-6C12-035CD18386BB}"/>
                </a:ext>
              </a:extLst>
            </p:cNvPr>
            <p:cNvSpPr txBox="1"/>
            <p:nvPr/>
          </p:nvSpPr>
          <p:spPr>
            <a:xfrm>
              <a:off x="1808228" y="2625500"/>
              <a:ext cx="699229" cy="184666"/>
            </a:xfrm>
            <a:prstGeom prst="rect">
              <a:avLst/>
            </a:prstGeom>
            <a:noFill/>
          </p:spPr>
          <p:txBody>
            <a:bodyPr wrap="none" rtlCol="0">
              <a:spAutoFit/>
            </a:bodyPr>
            <a:lstStyle/>
            <a:p>
              <a:r>
                <a:rPr lang="de-DE" sz="600"/>
                <a:t>HTTP-Request</a:t>
              </a:r>
              <a:endParaRPr lang="de-CH" sz="600"/>
            </a:p>
          </p:txBody>
        </p:sp>
        <p:sp>
          <p:nvSpPr>
            <p:cNvPr id="32" name="Textfeld 31">
              <a:extLst>
                <a:ext uri="{FF2B5EF4-FFF2-40B4-BE49-F238E27FC236}">
                  <a16:creationId xmlns:a16="http://schemas.microsoft.com/office/drawing/2014/main" id="{6ED3EE92-375A-18F3-F377-C13D8B035716}"/>
                </a:ext>
              </a:extLst>
            </p:cNvPr>
            <p:cNvSpPr txBox="1"/>
            <p:nvPr/>
          </p:nvSpPr>
          <p:spPr>
            <a:xfrm>
              <a:off x="3805790" y="2625500"/>
              <a:ext cx="468398" cy="184666"/>
            </a:xfrm>
            <a:prstGeom prst="rect">
              <a:avLst/>
            </a:prstGeom>
            <a:noFill/>
          </p:spPr>
          <p:txBody>
            <a:bodyPr wrap="none" rtlCol="0">
              <a:spAutoFit/>
            </a:bodyPr>
            <a:lstStyle/>
            <a:p>
              <a:r>
                <a:rPr lang="de-DE" sz="600"/>
                <a:t>API-Call</a:t>
              </a:r>
              <a:endParaRPr lang="de-CH"/>
            </a:p>
          </p:txBody>
        </p:sp>
      </p:grpSp>
      <p:grpSp>
        <p:nvGrpSpPr>
          <p:cNvPr id="1025" name="Gruppieren 1024">
            <a:extLst>
              <a:ext uri="{FF2B5EF4-FFF2-40B4-BE49-F238E27FC236}">
                <a16:creationId xmlns:a16="http://schemas.microsoft.com/office/drawing/2014/main" id="{929AEFC2-ED41-D658-AF28-F7E37ED9BC00}"/>
              </a:ext>
            </a:extLst>
          </p:cNvPr>
          <p:cNvGrpSpPr/>
          <p:nvPr/>
        </p:nvGrpSpPr>
        <p:grpSpPr>
          <a:xfrm>
            <a:off x="699605" y="4478590"/>
            <a:ext cx="9498652" cy="1957773"/>
            <a:chOff x="699605" y="4478590"/>
            <a:chExt cx="9498652" cy="1957773"/>
          </a:xfrm>
        </p:grpSpPr>
        <p:sp>
          <p:nvSpPr>
            <p:cNvPr id="33" name="Textfeld 32">
              <a:extLst>
                <a:ext uri="{FF2B5EF4-FFF2-40B4-BE49-F238E27FC236}">
                  <a16:creationId xmlns:a16="http://schemas.microsoft.com/office/drawing/2014/main" id="{382D1DA9-A294-0305-2A41-6A837A83EE6E}"/>
                </a:ext>
              </a:extLst>
            </p:cNvPr>
            <p:cNvSpPr txBox="1"/>
            <p:nvPr/>
          </p:nvSpPr>
          <p:spPr>
            <a:xfrm>
              <a:off x="762705" y="4478590"/>
              <a:ext cx="2486579" cy="276999"/>
            </a:xfrm>
            <a:prstGeom prst="rect">
              <a:avLst/>
            </a:prstGeom>
            <a:noFill/>
          </p:spPr>
          <p:txBody>
            <a:bodyPr wrap="none" rtlCol="0">
              <a:spAutoFit/>
            </a:bodyPr>
            <a:lstStyle/>
            <a:p>
              <a:pPr algn="l"/>
              <a:r>
                <a:rPr lang="de-DE" sz="1200"/>
                <a:t>Check Sample &amp; </a:t>
              </a:r>
              <a:r>
                <a:rPr lang="de-DE" sz="1200" err="1"/>
                <a:t>Calculate</a:t>
              </a:r>
              <a:r>
                <a:rPr lang="de-DE" sz="1200"/>
                <a:t> </a:t>
              </a:r>
              <a:r>
                <a:rPr lang="de-DE" sz="1200" err="1"/>
                <a:t>Result</a:t>
              </a:r>
              <a:endParaRPr lang="de-CH" sz="1200"/>
            </a:p>
          </p:txBody>
        </p:sp>
        <p:pic>
          <p:nvPicPr>
            <p:cNvPr id="35" name="Grafik 34">
              <a:extLst>
                <a:ext uri="{FF2B5EF4-FFF2-40B4-BE49-F238E27FC236}">
                  <a16:creationId xmlns:a16="http://schemas.microsoft.com/office/drawing/2014/main" id="{D6C7032E-580C-442C-DEBF-8F06FFD5B8B1}"/>
                </a:ext>
              </a:extLst>
            </p:cNvPr>
            <p:cNvPicPr>
              <a:picLocks noChangeAspect="1"/>
            </p:cNvPicPr>
            <p:nvPr/>
          </p:nvPicPr>
          <p:blipFill>
            <a:blip r:embed="rId9"/>
            <a:stretch>
              <a:fillRect/>
            </a:stretch>
          </p:blipFill>
          <p:spPr>
            <a:xfrm>
              <a:off x="1468574" y="5484003"/>
              <a:ext cx="803767" cy="655555"/>
            </a:xfrm>
            <a:prstGeom prst="rect">
              <a:avLst/>
            </a:prstGeom>
          </p:spPr>
        </p:pic>
        <p:sp>
          <p:nvSpPr>
            <p:cNvPr id="36" name="Geschweifte Klammer rechts 35">
              <a:extLst>
                <a:ext uri="{FF2B5EF4-FFF2-40B4-BE49-F238E27FC236}">
                  <a16:creationId xmlns:a16="http://schemas.microsoft.com/office/drawing/2014/main" id="{3BAB5289-E75B-9F49-5A03-BB999A0274CD}"/>
                </a:ext>
              </a:extLst>
            </p:cNvPr>
            <p:cNvSpPr/>
            <p:nvPr/>
          </p:nvSpPr>
          <p:spPr bwMode="auto">
            <a:xfrm>
              <a:off x="1199576" y="5414544"/>
              <a:ext cx="228600" cy="794471"/>
            </a:xfrm>
            <a:prstGeom prst="rightBrace">
              <a:avLst>
                <a:gd name="adj1" fmla="val 85218"/>
                <a:gd name="adj2" fmla="val 50959"/>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sp>
          <p:nvSpPr>
            <p:cNvPr id="37" name="Textfeld 36">
              <a:extLst>
                <a:ext uri="{FF2B5EF4-FFF2-40B4-BE49-F238E27FC236}">
                  <a16:creationId xmlns:a16="http://schemas.microsoft.com/office/drawing/2014/main" id="{1171238E-4F2F-D873-6EFD-16410CCD6FB8}"/>
                </a:ext>
              </a:extLst>
            </p:cNvPr>
            <p:cNvSpPr txBox="1"/>
            <p:nvPr/>
          </p:nvSpPr>
          <p:spPr>
            <a:xfrm>
              <a:off x="699605" y="5473965"/>
              <a:ext cx="428322" cy="230832"/>
            </a:xfrm>
            <a:prstGeom prst="rect">
              <a:avLst/>
            </a:prstGeom>
            <a:noFill/>
          </p:spPr>
          <p:txBody>
            <a:bodyPr wrap="none" rtlCol="0">
              <a:spAutoFit/>
            </a:bodyPr>
            <a:lstStyle/>
            <a:p>
              <a:r>
                <a:rPr lang="de-DE" sz="900"/>
                <a:t>DNA</a:t>
              </a:r>
              <a:endParaRPr lang="de-CH" sz="900"/>
            </a:p>
          </p:txBody>
        </p:sp>
        <p:sp>
          <p:nvSpPr>
            <p:cNvPr id="38" name="Textfeld 37">
              <a:extLst>
                <a:ext uri="{FF2B5EF4-FFF2-40B4-BE49-F238E27FC236}">
                  <a16:creationId xmlns:a16="http://schemas.microsoft.com/office/drawing/2014/main" id="{8E0C2440-DFC5-416E-B307-5EC5EFDD775D}"/>
                </a:ext>
              </a:extLst>
            </p:cNvPr>
            <p:cNvSpPr txBox="1"/>
            <p:nvPr/>
          </p:nvSpPr>
          <p:spPr>
            <a:xfrm>
              <a:off x="699605" y="5679000"/>
              <a:ext cx="614271" cy="230832"/>
            </a:xfrm>
            <a:prstGeom prst="rect">
              <a:avLst/>
            </a:prstGeom>
            <a:noFill/>
          </p:spPr>
          <p:txBody>
            <a:bodyPr wrap="none" rtlCol="0">
              <a:spAutoFit/>
            </a:bodyPr>
            <a:lstStyle/>
            <a:p>
              <a:r>
                <a:rPr lang="de-DE" sz="900" err="1"/>
                <a:t>Bone</a:t>
              </a:r>
              <a:r>
                <a:rPr lang="de-DE" sz="900"/>
                <a:t> m.</a:t>
              </a:r>
              <a:endParaRPr lang="de-CH" sz="900"/>
            </a:p>
          </p:txBody>
        </p:sp>
        <p:sp>
          <p:nvSpPr>
            <p:cNvPr id="40" name="Textfeld 39">
              <a:extLst>
                <a:ext uri="{FF2B5EF4-FFF2-40B4-BE49-F238E27FC236}">
                  <a16:creationId xmlns:a16="http://schemas.microsoft.com/office/drawing/2014/main" id="{CD254B1D-A59A-ABED-C4FF-D91C2ADDCD23}"/>
                </a:ext>
              </a:extLst>
            </p:cNvPr>
            <p:cNvSpPr txBox="1"/>
            <p:nvPr/>
          </p:nvSpPr>
          <p:spPr>
            <a:xfrm>
              <a:off x="699759" y="5869673"/>
              <a:ext cx="479618" cy="230832"/>
            </a:xfrm>
            <a:prstGeom prst="rect">
              <a:avLst/>
            </a:prstGeom>
            <a:noFill/>
          </p:spPr>
          <p:txBody>
            <a:bodyPr wrap="none" rtlCol="0">
              <a:spAutoFit/>
            </a:bodyPr>
            <a:lstStyle/>
            <a:p>
              <a:r>
                <a:rPr lang="de-DE" sz="900"/>
                <a:t>FFPE</a:t>
              </a:r>
              <a:endParaRPr lang="de-CH" sz="900"/>
            </a:p>
          </p:txBody>
        </p:sp>
        <p:pic>
          <p:nvPicPr>
            <p:cNvPr id="42" name="Grafik 41">
              <a:extLst>
                <a:ext uri="{FF2B5EF4-FFF2-40B4-BE49-F238E27FC236}">
                  <a16:creationId xmlns:a16="http://schemas.microsoft.com/office/drawing/2014/main" id="{35E77E12-5784-2AB7-52EE-BB9CF8192D7E}"/>
                </a:ext>
              </a:extLst>
            </p:cNvPr>
            <p:cNvPicPr>
              <a:picLocks noChangeAspect="1"/>
            </p:cNvPicPr>
            <p:nvPr/>
          </p:nvPicPr>
          <p:blipFill>
            <a:blip r:embed="rId10"/>
            <a:stretch>
              <a:fillRect/>
            </a:stretch>
          </p:blipFill>
          <p:spPr>
            <a:xfrm>
              <a:off x="2537148" y="5187198"/>
              <a:ext cx="1711411" cy="1249165"/>
            </a:xfrm>
            <a:prstGeom prst="rect">
              <a:avLst/>
            </a:prstGeom>
            <a:effectLst>
              <a:outerShdw blurRad="50800" dist="38100" dir="2700000" algn="tl" rotWithShape="0">
                <a:prstClr val="black">
                  <a:alpha val="40000"/>
                </a:prstClr>
              </a:outerShdw>
            </a:effectLst>
          </p:spPr>
        </p:pic>
        <p:cxnSp>
          <p:nvCxnSpPr>
            <p:cNvPr id="44" name="Gerade Verbindung mit Pfeil 43">
              <a:extLst>
                <a:ext uri="{FF2B5EF4-FFF2-40B4-BE49-F238E27FC236}">
                  <a16:creationId xmlns:a16="http://schemas.microsoft.com/office/drawing/2014/main" id="{D0B43269-2F0A-E6F7-6FDE-D7546D52C589}"/>
                </a:ext>
              </a:extLst>
            </p:cNvPr>
            <p:cNvCxnSpPr>
              <a:stCxn id="35" idx="3"/>
              <a:endCxn id="42" idx="1"/>
            </p:cNvCxnSpPr>
            <p:nvPr/>
          </p:nvCxnSpPr>
          <p:spPr bwMode="auto">
            <a:xfrm>
              <a:off x="2272341" y="5811781"/>
              <a:ext cx="26480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pic>
          <p:nvPicPr>
            <p:cNvPr id="47" name="Grafik 46">
              <a:extLst>
                <a:ext uri="{FF2B5EF4-FFF2-40B4-BE49-F238E27FC236}">
                  <a16:creationId xmlns:a16="http://schemas.microsoft.com/office/drawing/2014/main" id="{648422D7-898A-46F1-D0FE-E962B4FB2493}"/>
                </a:ext>
              </a:extLst>
            </p:cNvPr>
            <p:cNvPicPr>
              <a:picLocks noChangeAspect="1"/>
            </p:cNvPicPr>
            <p:nvPr/>
          </p:nvPicPr>
          <p:blipFill>
            <a:blip r:embed="rId11"/>
            <a:stretch>
              <a:fillRect/>
            </a:stretch>
          </p:blipFill>
          <p:spPr>
            <a:xfrm>
              <a:off x="5537924" y="5466638"/>
              <a:ext cx="803767" cy="655555"/>
            </a:xfrm>
            <a:prstGeom prst="rect">
              <a:avLst/>
            </a:prstGeom>
          </p:spPr>
        </p:pic>
        <p:sp>
          <p:nvSpPr>
            <p:cNvPr id="49" name="Geschweifte Klammer rechts 48">
              <a:extLst>
                <a:ext uri="{FF2B5EF4-FFF2-40B4-BE49-F238E27FC236}">
                  <a16:creationId xmlns:a16="http://schemas.microsoft.com/office/drawing/2014/main" id="{89B281E8-1080-D5BB-02C3-D96E2EF339F7}"/>
                </a:ext>
              </a:extLst>
            </p:cNvPr>
            <p:cNvSpPr/>
            <p:nvPr/>
          </p:nvSpPr>
          <p:spPr bwMode="auto">
            <a:xfrm>
              <a:off x="5125279" y="5228499"/>
              <a:ext cx="260350" cy="1131834"/>
            </a:xfrm>
            <a:prstGeom prst="rightBrac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sp>
          <p:nvSpPr>
            <p:cNvPr id="50" name="Geschweifte Klammer rechts 49">
              <a:extLst>
                <a:ext uri="{FF2B5EF4-FFF2-40B4-BE49-F238E27FC236}">
                  <a16:creationId xmlns:a16="http://schemas.microsoft.com/office/drawing/2014/main" id="{FDD74BFE-9D39-781A-E297-7B9E46FDDD45}"/>
                </a:ext>
              </a:extLst>
            </p:cNvPr>
            <p:cNvSpPr/>
            <p:nvPr/>
          </p:nvSpPr>
          <p:spPr bwMode="auto">
            <a:xfrm rot="10800000">
              <a:off x="4356304" y="5228499"/>
              <a:ext cx="260350" cy="1131834"/>
            </a:xfrm>
            <a:prstGeom prst="rightBrac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sp>
          <p:nvSpPr>
            <p:cNvPr id="51" name="Textfeld 50">
              <a:extLst>
                <a:ext uri="{FF2B5EF4-FFF2-40B4-BE49-F238E27FC236}">
                  <a16:creationId xmlns:a16="http://schemas.microsoft.com/office/drawing/2014/main" id="{37B8985A-FF0B-050E-06D4-1C906B03E2F8}"/>
                </a:ext>
              </a:extLst>
            </p:cNvPr>
            <p:cNvSpPr txBox="1"/>
            <p:nvPr/>
          </p:nvSpPr>
          <p:spPr>
            <a:xfrm>
              <a:off x="4538256" y="5402000"/>
              <a:ext cx="755335" cy="784830"/>
            </a:xfrm>
            <a:prstGeom prst="rect">
              <a:avLst/>
            </a:prstGeom>
            <a:noFill/>
          </p:spPr>
          <p:txBody>
            <a:bodyPr wrap="none" rtlCol="0">
              <a:spAutoFit/>
            </a:bodyPr>
            <a:lstStyle/>
            <a:p>
              <a:pPr algn="l"/>
              <a:r>
                <a:rPr lang="de-DE" sz="900" err="1"/>
                <a:t>timeOK</a:t>
              </a:r>
              <a:r>
                <a:rPr lang="de-DE" sz="900"/>
                <a:t>,</a:t>
              </a:r>
            </a:p>
            <a:p>
              <a:pPr algn="l"/>
              <a:r>
                <a:rPr lang="de-DE" sz="900" err="1"/>
                <a:t>volumeOK</a:t>
              </a:r>
              <a:r>
                <a:rPr lang="de-DE" sz="900"/>
                <a:t>,</a:t>
              </a:r>
            </a:p>
            <a:p>
              <a:pPr algn="l"/>
              <a:r>
                <a:rPr lang="de-CH" sz="900" err="1"/>
                <a:t>yieldOK</a:t>
              </a:r>
              <a:r>
                <a:rPr lang="de-CH" sz="900"/>
                <a:t>,</a:t>
              </a:r>
            </a:p>
            <a:p>
              <a:pPr algn="l"/>
              <a:r>
                <a:rPr lang="de-CH" sz="900"/>
                <a:t>…,</a:t>
              </a:r>
            </a:p>
            <a:p>
              <a:pPr algn="l"/>
              <a:r>
                <a:rPr lang="de-CH" sz="900"/>
                <a:t>…</a:t>
              </a:r>
            </a:p>
          </p:txBody>
        </p:sp>
        <p:sp>
          <p:nvSpPr>
            <p:cNvPr id="52" name="Zylinder 51">
              <a:extLst>
                <a:ext uri="{FF2B5EF4-FFF2-40B4-BE49-F238E27FC236}">
                  <a16:creationId xmlns:a16="http://schemas.microsoft.com/office/drawing/2014/main" id="{FF32648D-03B8-E744-41C2-7FCEADD362C8}"/>
                </a:ext>
              </a:extLst>
            </p:cNvPr>
            <p:cNvSpPr/>
            <p:nvPr/>
          </p:nvSpPr>
          <p:spPr bwMode="auto">
            <a:xfrm rot="5400000">
              <a:off x="7106434" y="5392532"/>
              <a:ext cx="275050" cy="803767"/>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vert270" wrap="square" lIns="91440" tIns="45720" rIns="91440" bIns="45720" numCol="1" rtlCol="0" anchor="t"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kumimoji="0" lang="de-DE" sz="1000" b="0" i="0" u="none" strike="noStrike" cap="none" normalizeH="0" baseline="0">
                  <a:ln>
                    <a:noFill/>
                  </a:ln>
                  <a:solidFill>
                    <a:schemeClr val="tx1"/>
                  </a:solidFill>
                  <a:effectLst/>
                  <a:latin typeface="Arial" charset="0"/>
                </a:rPr>
                <a:t>Topic</a:t>
              </a:r>
              <a:endParaRPr kumimoji="0" lang="de-CH" sz="2100" b="0" i="0" u="none" strike="noStrike" cap="none" normalizeH="0" baseline="0">
                <a:ln>
                  <a:noFill/>
                </a:ln>
                <a:solidFill>
                  <a:schemeClr val="tx1"/>
                </a:solidFill>
                <a:effectLst/>
                <a:latin typeface="Arial" charset="0"/>
              </a:endParaRPr>
            </a:p>
          </p:txBody>
        </p:sp>
        <p:cxnSp>
          <p:nvCxnSpPr>
            <p:cNvPr id="54" name="Gerade Verbindung mit Pfeil 53">
              <a:extLst>
                <a:ext uri="{FF2B5EF4-FFF2-40B4-BE49-F238E27FC236}">
                  <a16:creationId xmlns:a16="http://schemas.microsoft.com/office/drawing/2014/main" id="{5F6DA7E7-FC2A-9A20-652C-B4A214A7808A}"/>
                </a:ext>
              </a:extLst>
            </p:cNvPr>
            <p:cNvCxnSpPr>
              <a:stCxn id="47" idx="3"/>
              <a:endCxn id="52" idx="3"/>
            </p:cNvCxnSpPr>
            <p:nvPr/>
          </p:nvCxnSpPr>
          <p:spPr bwMode="auto">
            <a:xfrm>
              <a:off x="6341691" y="5794416"/>
              <a:ext cx="500385"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55" name="Textfeld 54">
              <a:extLst>
                <a:ext uri="{FF2B5EF4-FFF2-40B4-BE49-F238E27FC236}">
                  <a16:creationId xmlns:a16="http://schemas.microsoft.com/office/drawing/2014/main" id="{F54D30BE-6B05-55AC-CD76-6E00490E6FBB}"/>
                </a:ext>
              </a:extLst>
            </p:cNvPr>
            <p:cNvSpPr txBox="1"/>
            <p:nvPr/>
          </p:nvSpPr>
          <p:spPr>
            <a:xfrm>
              <a:off x="6284569" y="5589381"/>
              <a:ext cx="550151" cy="230832"/>
            </a:xfrm>
            <a:prstGeom prst="rect">
              <a:avLst/>
            </a:prstGeom>
            <a:noFill/>
          </p:spPr>
          <p:txBody>
            <a:bodyPr wrap="none" rtlCol="0">
              <a:spAutoFit/>
            </a:bodyPr>
            <a:lstStyle/>
            <a:p>
              <a:r>
                <a:rPr lang="de-DE" sz="900"/>
                <a:t>publish</a:t>
              </a:r>
              <a:endParaRPr lang="de-CH" sz="900"/>
            </a:p>
          </p:txBody>
        </p:sp>
        <p:grpSp>
          <p:nvGrpSpPr>
            <p:cNvPr id="60" name="Gruppieren 59">
              <a:extLst>
                <a:ext uri="{FF2B5EF4-FFF2-40B4-BE49-F238E27FC236}">
                  <a16:creationId xmlns:a16="http://schemas.microsoft.com/office/drawing/2014/main" id="{5C1CE23B-95B6-97A9-7818-E25EEFBFB30B}"/>
                </a:ext>
              </a:extLst>
            </p:cNvPr>
            <p:cNvGrpSpPr/>
            <p:nvPr/>
          </p:nvGrpSpPr>
          <p:grpSpPr>
            <a:xfrm>
              <a:off x="8251394" y="4993296"/>
              <a:ext cx="1946863" cy="1423002"/>
              <a:chOff x="8149637" y="5013361"/>
              <a:chExt cx="1946863" cy="1423002"/>
            </a:xfrm>
          </p:grpSpPr>
          <p:pic>
            <p:nvPicPr>
              <p:cNvPr id="1036" name="Picture 12" descr="Deepnote - Latest News, Articles &amp; Stories - Datanami">
                <a:extLst>
                  <a:ext uri="{FF2B5EF4-FFF2-40B4-BE49-F238E27FC236}">
                    <a16:creationId xmlns:a16="http://schemas.microsoft.com/office/drawing/2014/main" id="{6EE2ABB2-4518-0F09-393A-B44CB6BE8EDF}"/>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8149637" y="5013361"/>
                <a:ext cx="1009237" cy="550034"/>
              </a:xfrm>
              <a:prstGeom prst="rect">
                <a:avLst/>
              </a:prstGeom>
              <a:noFill/>
              <a:extLst>
                <a:ext uri="{909E8E84-426E-40DD-AFC4-6F175D3DCCD1}">
                  <a14:hiddenFill xmlns:a14="http://schemas.microsoft.com/office/drawing/2010/main">
                    <a:solidFill>
                      <a:srgbClr val="FFFFFF"/>
                    </a:solidFill>
                  </a14:hiddenFill>
                </a:ext>
              </a:extLst>
            </p:spPr>
          </p:pic>
          <p:sp>
            <p:nvSpPr>
              <p:cNvPr id="56" name="Rechteck 55">
                <a:extLst>
                  <a:ext uri="{FF2B5EF4-FFF2-40B4-BE49-F238E27FC236}">
                    <a16:creationId xmlns:a16="http://schemas.microsoft.com/office/drawing/2014/main" id="{FD102F62-1F0E-8D03-69D7-24FAF4BEFB3C}"/>
                  </a:ext>
                </a:extLst>
              </p:cNvPr>
              <p:cNvSpPr/>
              <p:nvPr/>
            </p:nvSpPr>
            <p:spPr bwMode="auto">
              <a:xfrm>
                <a:off x="8149637" y="5013361"/>
                <a:ext cx="1946863" cy="1423002"/>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pic>
            <p:nvPicPr>
              <p:cNvPr id="1038" name="Picture 14" descr="Welcome to Python.org">
                <a:extLst>
                  <a:ext uri="{FF2B5EF4-FFF2-40B4-BE49-F238E27FC236}">
                    <a16:creationId xmlns:a16="http://schemas.microsoft.com/office/drawing/2014/main" id="{359CD6B7-936B-C5E9-F521-5FF570AD7625}"/>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406036" y="5646463"/>
                <a:ext cx="320878" cy="320878"/>
              </a:xfrm>
              <a:prstGeom prst="rect">
                <a:avLst/>
              </a:prstGeom>
              <a:noFill/>
              <a:extLst>
                <a:ext uri="{909E8E84-426E-40DD-AFC4-6F175D3DCCD1}">
                  <a14:hiddenFill xmlns:a14="http://schemas.microsoft.com/office/drawing/2010/main">
                    <a:solidFill>
                      <a:srgbClr val="FFFFFF"/>
                    </a:solidFill>
                  </a14:hiddenFill>
                </a:ext>
              </a:extLst>
            </p:spPr>
          </p:pic>
          <p:sp>
            <p:nvSpPr>
              <p:cNvPr id="57" name="Textfeld 56">
                <a:extLst>
                  <a:ext uri="{FF2B5EF4-FFF2-40B4-BE49-F238E27FC236}">
                    <a16:creationId xmlns:a16="http://schemas.microsoft.com/office/drawing/2014/main" id="{92EE4D91-D27A-5D7C-0DE3-78A8F64C9C50}"/>
                  </a:ext>
                </a:extLst>
              </p:cNvPr>
              <p:cNvSpPr txBox="1"/>
              <p:nvPr/>
            </p:nvSpPr>
            <p:spPr>
              <a:xfrm>
                <a:off x="8672719" y="5682707"/>
                <a:ext cx="1104213" cy="276999"/>
              </a:xfrm>
              <a:prstGeom prst="rect">
                <a:avLst/>
              </a:prstGeom>
              <a:noFill/>
            </p:spPr>
            <p:txBody>
              <a:bodyPr wrap="none" rtlCol="0">
                <a:spAutoFit/>
              </a:bodyPr>
              <a:lstStyle/>
              <a:p>
                <a:pPr algn="l"/>
                <a:r>
                  <a:rPr lang="de-DE" sz="1200"/>
                  <a:t>External Task</a:t>
                </a:r>
                <a:endParaRPr lang="de-CH" sz="1200"/>
              </a:p>
            </p:txBody>
          </p:sp>
        </p:grpSp>
        <p:cxnSp>
          <p:nvCxnSpPr>
            <p:cNvPr id="62" name="Gerade Verbindung mit Pfeil 61">
              <a:extLst>
                <a:ext uri="{FF2B5EF4-FFF2-40B4-BE49-F238E27FC236}">
                  <a16:creationId xmlns:a16="http://schemas.microsoft.com/office/drawing/2014/main" id="{8953E8BB-F040-261B-C57F-82A1D47805DE}"/>
                </a:ext>
              </a:extLst>
            </p:cNvPr>
            <p:cNvCxnSpPr>
              <a:cxnSpLocks/>
              <a:stCxn id="1038" idx="1"/>
              <a:endCxn id="52" idx="1"/>
            </p:cNvCxnSpPr>
            <p:nvPr/>
          </p:nvCxnSpPr>
          <p:spPr bwMode="auto">
            <a:xfrm flipH="1">
              <a:off x="7645843" y="5786837"/>
              <a:ext cx="861950" cy="757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024" name="Textfeld 1023">
              <a:extLst>
                <a:ext uri="{FF2B5EF4-FFF2-40B4-BE49-F238E27FC236}">
                  <a16:creationId xmlns:a16="http://schemas.microsoft.com/office/drawing/2014/main" id="{2B718D10-C36C-A757-DE96-B3D139E1C1CA}"/>
                </a:ext>
              </a:extLst>
            </p:cNvPr>
            <p:cNvSpPr txBox="1"/>
            <p:nvPr/>
          </p:nvSpPr>
          <p:spPr>
            <a:xfrm>
              <a:off x="7555543" y="5589381"/>
              <a:ext cx="766808" cy="230832"/>
            </a:xfrm>
            <a:prstGeom prst="rect">
              <a:avLst/>
            </a:prstGeom>
            <a:noFill/>
          </p:spPr>
          <p:txBody>
            <a:bodyPr wrap="square" rtlCol="0">
              <a:spAutoFit/>
            </a:bodyPr>
            <a:lstStyle/>
            <a:p>
              <a:r>
                <a:rPr lang="de-DE" sz="900"/>
                <a:t>subscribe</a:t>
              </a:r>
              <a:endParaRPr lang="de-CH" sz="900"/>
            </a:p>
          </p:txBody>
        </p:sp>
      </p:grpSp>
    </p:spTree>
    <p:extLst>
      <p:ext uri="{BB962C8B-B14F-4D97-AF65-F5344CB8AC3E}">
        <p14:creationId xmlns:p14="http://schemas.microsoft.com/office/powerpoint/2010/main" val="1291834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fld id="{14F307FF-F894-4080-8B07-C7DD9D592820}" type="datetime1">
              <a:rPr lang="de-CH"/>
              <a:pPr/>
              <a:t>07.12.2023</a:t>
            </a:fld>
            <a:endParaRPr lang="de-CH"/>
          </a:p>
        </p:txBody>
      </p:sp>
      <p:sp>
        <p:nvSpPr>
          <p:cNvPr id="5" name="Fußzeilenplatzhalter 4"/>
          <p:cNvSpPr>
            <a:spLocks noGrp="1"/>
          </p:cNvSpPr>
          <p:nvPr>
            <p:ph type="ftr" sz="quarter" idx="11"/>
          </p:nvPr>
        </p:nvSpPr>
        <p:spPr/>
        <p:txBody>
          <a:bodyPr/>
          <a:lstStyle/>
          <a:p>
            <a:r>
              <a:rPr lang="en-US" b="1" i="0">
                <a:solidFill>
                  <a:srgbClr val="4C4C4C"/>
                </a:solidFill>
                <a:effectLst/>
                <a:latin typeface="Inter"/>
              </a:rPr>
              <a:t>Digitalization of Business Processes in Healthcare, MSc. Medical Informatics</a:t>
            </a:r>
          </a:p>
        </p:txBody>
      </p:sp>
      <p:sp>
        <p:nvSpPr>
          <p:cNvPr id="6" name="Foliennummernplatzhalter 5"/>
          <p:cNvSpPr>
            <a:spLocks noGrp="1"/>
          </p:cNvSpPr>
          <p:nvPr>
            <p:ph type="sldNum" sz="quarter" idx="12"/>
          </p:nvPr>
        </p:nvSpPr>
        <p:spPr/>
        <p:txBody>
          <a:bodyPr/>
          <a:lstStyle/>
          <a:p>
            <a:fld id="{6C31816A-C81D-48AA-A065-5271926D34CD}" type="slidenum">
              <a:rPr lang="de-CH"/>
              <a:pPr/>
              <a:t>11</a:t>
            </a:fld>
            <a:endParaRPr lang="de-CH"/>
          </a:p>
        </p:txBody>
      </p:sp>
      <p:sp>
        <p:nvSpPr>
          <p:cNvPr id="175106" name="Rectangle 2"/>
          <p:cNvSpPr>
            <a:spLocks noGrp="1" noChangeArrowheads="1"/>
          </p:cNvSpPr>
          <p:nvPr>
            <p:ph type="title"/>
          </p:nvPr>
        </p:nvSpPr>
        <p:spPr>
          <a:xfrm>
            <a:off x="736600" y="905447"/>
            <a:ext cx="9213850" cy="361950"/>
          </a:xfrm>
        </p:spPr>
        <p:txBody>
          <a:bodyPr/>
          <a:lstStyle/>
          <a:p>
            <a:r>
              <a:rPr lang="de-DE"/>
              <a:t>Summary and Benefit</a:t>
            </a:r>
            <a:endParaRPr lang="de-DE" err="1">
              <a:cs typeface="Arial"/>
            </a:endParaRPr>
          </a:p>
        </p:txBody>
      </p:sp>
      <p:graphicFrame>
        <p:nvGraphicFramePr>
          <p:cNvPr id="3" name="Diagram 2">
            <a:extLst>
              <a:ext uri="{FF2B5EF4-FFF2-40B4-BE49-F238E27FC236}">
                <a16:creationId xmlns:a16="http://schemas.microsoft.com/office/drawing/2014/main" id="{D20AEDB2-A6A8-9D99-4905-B7CC06A33B3A}"/>
              </a:ext>
            </a:extLst>
          </p:cNvPr>
          <p:cNvGraphicFramePr/>
          <p:nvPr>
            <p:extLst>
              <p:ext uri="{D42A27DB-BD31-4B8C-83A1-F6EECF244321}">
                <p14:modId xmlns:p14="http://schemas.microsoft.com/office/powerpoint/2010/main" val="4102932525"/>
              </p:ext>
            </p:extLst>
          </p:nvPr>
        </p:nvGraphicFramePr>
        <p:xfrm>
          <a:off x="739599" y="3781120"/>
          <a:ext cx="4664806" cy="28833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75353" name="Graphic 175352" descr="Weibliches Profil mit einfarbiger Füllung">
            <a:extLst>
              <a:ext uri="{FF2B5EF4-FFF2-40B4-BE49-F238E27FC236}">
                <a16:creationId xmlns:a16="http://schemas.microsoft.com/office/drawing/2014/main" id="{50F9AFB4-C546-5E18-E91B-CE479E203F9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852313" y="1614493"/>
            <a:ext cx="914077" cy="914400"/>
          </a:xfrm>
          <a:prstGeom prst="rect">
            <a:avLst/>
          </a:prstGeom>
        </p:spPr>
      </p:pic>
      <p:pic>
        <p:nvPicPr>
          <p:cNvPr id="175354" name="Graphic 175353" descr="Reagenzgläser mit einfarbiger Füllung">
            <a:extLst>
              <a:ext uri="{FF2B5EF4-FFF2-40B4-BE49-F238E27FC236}">
                <a16:creationId xmlns:a16="http://schemas.microsoft.com/office/drawing/2014/main" id="{99E90D16-7146-A905-3E9E-3B6B2230DD2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757413" y="1623408"/>
            <a:ext cx="914077" cy="914400"/>
          </a:xfrm>
          <a:prstGeom prst="rect">
            <a:avLst/>
          </a:prstGeom>
        </p:spPr>
      </p:pic>
      <p:pic>
        <p:nvPicPr>
          <p:cNvPr id="175371" name="Graphic 175370" descr="Computer mit einfarbiger Füllung">
            <a:extLst>
              <a:ext uri="{FF2B5EF4-FFF2-40B4-BE49-F238E27FC236}">
                <a16:creationId xmlns:a16="http://schemas.microsoft.com/office/drawing/2014/main" id="{CDC546B0-9480-42AD-A277-4F4AD9B4DFF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945821" y="1614493"/>
            <a:ext cx="914077" cy="914400"/>
          </a:xfrm>
          <a:prstGeom prst="rect">
            <a:avLst/>
          </a:prstGeom>
        </p:spPr>
      </p:pic>
      <p:pic>
        <p:nvPicPr>
          <p:cNvPr id="21" name="Grafik 20" descr="Ein Bild, das Elektronik, Maschine, Computerhardware, Computer enthält.&#10;&#10;Beschreibung automatisch generiert.">
            <a:extLst>
              <a:ext uri="{FF2B5EF4-FFF2-40B4-BE49-F238E27FC236}">
                <a16:creationId xmlns:a16="http://schemas.microsoft.com/office/drawing/2014/main" id="{FABF697F-1D9A-83B5-5B39-E3FD5EF91688}"/>
              </a:ext>
            </a:extLst>
          </p:cNvPr>
          <p:cNvPicPr>
            <a:picLocks noChangeAspect="1"/>
          </p:cNvPicPr>
          <p:nvPr/>
        </p:nvPicPr>
        <p:blipFill>
          <a:blip r:embed="rId14"/>
          <a:stretch>
            <a:fillRect/>
          </a:stretch>
        </p:blipFill>
        <p:spPr>
          <a:xfrm>
            <a:off x="6835385" y="1089414"/>
            <a:ext cx="1920311" cy="1823012"/>
          </a:xfrm>
          <a:prstGeom prst="rect">
            <a:avLst/>
          </a:prstGeom>
        </p:spPr>
      </p:pic>
      <p:cxnSp>
        <p:nvCxnSpPr>
          <p:cNvPr id="26" name="Gerade Verbindung mit Pfeil 25">
            <a:extLst>
              <a:ext uri="{FF2B5EF4-FFF2-40B4-BE49-F238E27FC236}">
                <a16:creationId xmlns:a16="http://schemas.microsoft.com/office/drawing/2014/main" id="{DC03A0AD-05BE-A150-4AE0-FB067AC2BCA9}"/>
              </a:ext>
            </a:extLst>
          </p:cNvPr>
          <p:cNvCxnSpPr/>
          <p:nvPr/>
        </p:nvCxnSpPr>
        <p:spPr bwMode="auto">
          <a:xfrm>
            <a:off x="4441457" y="2500970"/>
            <a:ext cx="273279" cy="108377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7" name="Gerade Verbindung mit Pfeil 26">
            <a:extLst>
              <a:ext uri="{FF2B5EF4-FFF2-40B4-BE49-F238E27FC236}">
                <a16:creationId xmlns:a16="http://schemas.microsoft.com/office/drawing/2014/main" id="{124551EA-8553-FC9B-4084-1215BBF2B454}"/>
              </a:ext>
            </a:extLst>
          </p:cNvPr>
          <p:cNvCxnSpPr>
            <a:cxnSpLocks/>
          </p:cNvCxnSpPr>
          <p:nvPr/>
        </p:nvCxnSpPr>
        <p:spPr bwMode="auto">
          <a:xfrm flipH="1">
            <a:off x="1533807" y="2549234"/>
            <a:ext cx="2654100" cy="99908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8" name="Gerade Verbindung mit Pfeil 27">
            <a:extLst>
              <a:ext uri="{FF2B5EF4-FFF2-40B4-BE49-F238E27FC236}">
                <a16:creationId xmlns:a16="http://schemas.microsoft.com/office/drawing/2014/main" id="{0A8DD889-8636-2DB9-A9B9-1B76C0744578}"/>
              </a:ext>
            </a:extLst>
          </p:cNvPr>
          <p:cNvCxnSpPr>
            <a:cxnSpLocks/>
          </p:cNvCxnSpPr>
          <p:nvPr/>
        </p:nvCxnSpPr>
        <p:spPr bwMode="auto">
          <a:xfrm flipH="1">
            <a:off x="3166803" y="2536921"/>
            <a:ext cx="1178313" cy="102328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41" name="Textfeld 40">
            <a:extLst>
              <a:ext uri="{FF2B5EF4-FFF2-40B4-BE49-F238E27FC236}">
                <a16:creationId xmlns:a16="http://schemas.microsoft.com/office/drawing/2014/main" id="{9C054E9C-B79E-229B-4D6C-958D63B26BB4}"/>
              </a:ext>
            </a:extLst>
          </p:cNvPr>
          <p:cNvSpPr txBox="1"/>
          <p:nvPr/>
        </p:nvSpPr>
        <p:spPr>
          <a:xfrm>
            <a:off x="5643922" y="3782705"/>
            <a:ext cx="4315759" cy="10618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l">
              <a:buFont typeface="Arial"/>
              <a:buChar char="•"/>
            </a:pPr>
            <a:r>
              <a:rPr lang="en-GB">
                <a:latin typeface="Arial"/>
                <a:cs typeface="Arial"/>
              </a:rPr>
              <a:t>Multiple Applications</a:t>
            </a:r>
          </a:p>
          <a:p>
            <a:pPr marL="342900" indent="-342900" algn="l">
              <a:buFont typeface="Arial"/>
              <a:buChar char="•"/>
            </a:pPr>
            <a:r>
              <a:rPr lang="en-GB">
                <a:latin typeface="Arial"/>
                <a:cs typeface="Arial"/>
              </a:rPr>
              <a:t>Redundant information entry</a:t>
            </a:r>
            <a:endParaRPr lang="en-GB">
              <a:cs typeface="Arial" charset="0"/>
            </a:endParaRPr>
          </a:p>
          <a:p>
            <a:pPr marL="342900" indent="-342900" algn="l">
              <a:buFont typeface="Arial"/>
              <a:buChar char="•"/>
            </a:pPr>
            <a:r>
              <a:rPr lang="en-GB">
                <a:latin typeface="Arial"/>
                <a:cs typeface="Arial"/>
              </a:rPr>
              <a:t>Distributed Business Logic</a:t>
            </a:r>
            <a:endParaRPr lang="en-GB">
              <a:cs typeface="Arial" charset="0"/>
            </a:endParaRPr>
          </a:p>
        </p:txBody>
      </p:sp>
    </p:spTree>
    <p:extLst>
      <p:ext uri="{BB962C8B-B14F-4D97-AF65-F5344CB8AC3E}">
        <p14:creationId xmlns:p14="http://schemas.microsoft.com/office/powerpoint/2010/main" val="78769296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4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B1C6AAEB-F641-12F2-8912-6DB8F2790763}"/>
              </a:ext>
            </a:extLst>
          </p:cNvPr>
          <p:cNvGraphicFramePr/>
          <p:nvPr>
            <p:extLst>
              <p:ext uri="{D42A27DB-BD31-4B8C-83A1-F6EECF244321}">
                <p14:modId xmlns:p14="http://schemas.microsoft.com/office/powerpoint/2010/main" val="3988822006"/>
              </p:ext>
            </p:extLst>
          </p:nvPr>
        </p:nvGraphicFramePr>
        <p:xfrm>
          <a:off x="573372" y="2549132"/>
          <a:ext cx="4902971" cy="4442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64" name="Graphic 663" descr="Weibliches Profil mit einfarbiger Füllung">
            <a:extLst>
              <a:ext uri="{FF2B5EF4-FFF2-40B4-BE49-F238E27FC236}">
                <a16:creationId xmlns:a16="http://schemas.microsoft.com/office/drawing/2014/main" id="{EC5D9233-67BF-835F-2A93-3A87DF9F8B4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575585" y="1419693"/>
            <a:ext cx="914077" cy="914400"/>
          </a:xfrm>
          <a:prstGeom prst="rect">
            <a:avLst/>
          </a:prstGeom>
        </p:spPr>
      </p:pic>
      <p:pic>
        <p:nvPicPr>
          <p:cNvPr id="666" name="Graphic 665" descr="Reagenzgläser mit einfarbiger Füllung">
            <a:extLst>
              <a:ext uri="{FF2B5EF4-FFF2-40B4-BE49-F238E27FC236}">
                <a16:creationId xmlns:a16="http://schemas.microsoft.com/office/drawing/2014/main" id="{90125D84-65E9-E12F-2CC2-BB8F19E99E4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3480686" y="1428608"/>
            <a:ext cx="914077" cy="914400"/>
          </a:xfrm>
          <a:prstGeom prst="rect">
            <a:avLst/>
          </a:prstGeom>
        </p:spPr>
      </p:pic>
      <p:pic>
        <p:nvPicPr>
          <p:cNvPr id="668" name="Graphic 667" descr="Computer mit einfarbiger Füllung">
            <a:extLst>
              <a:ext uri="{FF2B5EF4-FFF2-40B4-BE49-F238E27FC236}">
                <a16:creationId xmlns:a16="http://schemas.microsoft.com/office/drawing/2014/main" id="{D1B79ED5-77F5-7083-AD33-2AD94E4F204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669093" y="1419693"/>
            <a:ext cx="914077" cy="914400"/>
          </a:xfrm>
          <a:prstGeom prst="rect">
            <a:avLst/>
          </a:prstGeom>
        </p:spPr>
      </p:pic>
      <p:sp>
        <p:nvSpPr>
          <p:cNvPr id="53" name="Textfeld 52">
            <a:extLst>
              <a:ext uri="{FF2B5EF4-FFF2-40B4-BE49-F238E27FC236}">
                <a16:creationId xmlns:a16="http://schemas.microsoft.com/office/drawing/2014/main" id="{53230F55-5681-3955-D04E-D460E1EDAE4E}"/>
              </a:ext>
            </a:extLst>
          </p:cNvPr>
          <p:cNvSpPr txBox="1"/>
          <p:nvPr/>
        </p:nvSpPr>
        <p:spPr>
          <a:xfrm>
            <a:off x="5679525" y="2550002"/>
            <a:ext cx="4557689" cy="30008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l">
              <a:buFont typeface="Arial"/>
              <a:buChar char="•"/>
            </a:pPr>
            <a:r>
              <a:rPr lang="en-GB">
                <a:latin typeface="Arial"/>
                <a:cs typeface="Arial"/>
              </a:rPr>
              <a:t>Modern Architecture</a:t>
            </a:r>
          </a:p>
          <a:p>
            <a:pPr marL="800100" lvl="1" indent="-342900" algn="l">
              <a:buFont typeface="Courier New"/>
              <a:buChar char="o"/>
            </a:pPr>
            <a:r>
              <a:rPr lang="en-GB">
                <a:latin typeface="Arial"/>
                <a:cs typeface="Arial"/>
              </a:rPr>
              <a:t>Separated Business Logic</a:t>
            </a:r>
          </a:p>
          <a:p>
            <a:pPr marL="800100" lvl="1" indent="-342900" algn="l">
              <a:buFont typeface="Courier New"/>
              <a:buChar char="o"/>
            </a:pPr>
            <a:r>
              <a:rPr lang="en-GB">
                <a:latin typeface="Arial"/>
                <a:cs typeface="Arial"/>
              </a:rPr>
              <a:t>API Layer</a:t>
            </a:r>
            <a:endParaRPr lang="en-GB">
              <a:cs typeface="Arial" charset="0"/>
            </a:endParaRPr>
          </a:p>
          <a:p>
            <a:pPr marL="800100" lvl="1" indent="-342900" algn="l">
              <a:buFont typeface="Courier New"/>
              <a:buChar char="o"/>
            </a:pPr>
            <a:r>
              <a:rPr lang="en-GB">
                <a:latin typeface="Arial"/>
                <a:cs typeface="Arial"/>
              </a:rPr>
              <a:t>Encapsulated Applications</a:t>
            </a:r>
          </a:p>
          <a:p>
            <a:pPr marL="342900" indent="-342900" algn="l">
              <a:buFont typeface="Arial"/>
              <a:buChar char="•"/>
            </a:pPr>
            <a:r>
              <a:rPr lang="en-GB">
                <a:latin typeface="Arial"/>
                <a:cs typeface="Arial"/>
              </a:rPr>
              <a:t>User tasks simplify workflow steps</a:t>
            </a:r>
          </a:p>
          <a:p>
            <a:pPr marL="342900" indent="-342900" algn="l">
              <a:buFont typeface="Arial"/>
              <a:buChar char="•"/>
            </a:pPr>
            <a:r>
              <a:rPr lang="en-GB">
                <a:latin typeface="Arial"/>
                <a:cs typeface="Arial"/>
              </a:rPr>
              <a:t>Improve collaboration between teams for process optimization</a:t>
            </a:r>
          </a:p>
          <a:p>
            <a:pPr marL="342900" indent="-342900" algn="l">
              <a:buFont typeface="Arial"/>
              <a:buChar char="•"/>
            </a:pPr>
            <a:endParaRPr lang="en-GB">
              <a:cs typeface="Arial" charset="0"/>
            </a:endParaRPr>
          </a:p>
        </p:txBody>
      </p:sp>
    </p:spTree>
    <p:extLst>
      <p:ext uri="{BB962C8B-B14F-4D97-AF65-F5344CB8AC3E}">
        <p14:creationId xmlns:p14="http://schemas.microsoft.com/office/powerpoint/2010/main" val="95551290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8" name="Picture 10">
            <a:extLst>
              <a:ext uri="{FF2B5EF4-FFF2-40B4-BE49-F238E27FC236}">
                <a16:creationId xmlns:a16="http://schemas.microsoft.com/office/drawing/2014/main" id="{CF28B3AD-24EC-5B14-EB84-E2A8D00E517E}"/>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3517" b="9741"/>
          <a:stretch/>
        </p:blipFill>
        <p:spPr bwMode="auto">
          <a:xfrm>
            <a:off x="736600" y="1116334"/>
            <a:ext cx="9213850" cy="5328593"/>
          </a:xfrm>
          <a:prstGeom prst="rect">
            <a:avLst/>
          </a:prstGeom>
          <a:noFill/>
          <a:extLst>
            <a:ext uri="{909E8E84-426E-40DD-AFC4-6F175D3DCCD1}">
              <a14:hiddenFill xmlns:a14="http://schemas.microsoft.com/office/drawing/2010/main">
                <a:solidFill>
                  <a:srgbClr val="FFFFFF"/>
                </a:solidFill>
              </a14:hiddenFill>
            </a:ext>
          </a:extLst>
        </p:spPr>
      </p:pic>
      <p:sp>
        <p:nvSpPr>
          <p:cNvPr id="178180" name="Rectangle 4"/>
          <p:cNvSpPr>
            <a:spLocks noChangeArrowheads="1"/>
          </p:cNvSpPr>
          <p:nvPr/>
        </p:nvSpPr>
        <p:spPr bwMode="auto">
          <a:xfrm>
            <a:off x="1491096" y="3852639"/>
            <a:ext cx="7704857" cy="997263"/>
          </a:xfrm>
          <a:prstGeom prst="rect">
            <a:avLst/>
          </a:prstGeom>
          <a:solidFill>
            <a:schemeClr val="bg1"/>
          </a:solidFill>
          <a:ln w="9525">
            <a:noFill/>
            <a:miter lim="800000"/>
            <a:headEnd/>
            <a:tailEnd/>
          </a:ln>
          <a:effectLst/>
        </p:spPr>
        <p:txBody>
          <a:bodyPr wrap="none" anchor="ctr"/>
          <a:lstStyle/>
          <a:p>
            <a:pPr algn="l"/>
            <a:r>
              <a:rPr lang="de-CH" sz="3200" b="1" i="0">
                <a:solidFill>
                  <a:srgbClr val="1F2328"/>
                </a:solidFill>
                <a:effectLst/>
                <a:latin typeface="-apple-system"/>
              </a:rPr>
              <a:t>  </a:t>
            </a:r>
            <a:r>
              <a:rPr lang="en-US" sz="4000" b="0" i="0">
                <a:solidFill>
                  <a:srgbClr val="040C28"/>
                </a:solidFill>
                <a:effectLst/>
                <a:latin typeface="Google Sans"/>
              </a:rPr>
              <a:t>Thank you for your attention! </a:t>
            </a:r>
            <a:r>
              <a:rPr lang="de-CH" sz="4000" b="1" i="0">
                <a:solidFill>
                  <a:srgbClr val="1F2328"/>
                </a:solidFill>
                <a:effectLst/>
                <a:latin typeface="-apple-system"/>
              </a:rPr>
              <a:t>🍨</a:t>
            </a:r>
            <a:endParaRPr lang="de-CH" sz="4000"/>
          </a:p>
        </p:txBody>
      </p:sp>
      <p:sp>
        <p:nvSpPr>
          <p:cNvPr id="5" name="Datumsplatzhalter 3"/>
          <p:cNvSpPr>
            <a:spLocks noGrp="1"/>
          </p:cNvSpPr>
          <p:nvPr>
            <p:ph type="dt" sz="half" idx="10"/>
          </p:nvPr>
        </p:nvSpPr>
        <p:spPr/>
        <p:txBody>
          <a:bodyPr/>
          <a:lstStyle/>
          <a:p>
            <a:fld id="{F1AFDFBB-684E-4CF9-BD52-7DBCE6CDA249}" type="datetime1">
              <a:rPr lang="de-CH"/>
              <a:pPr/>
              <a:t>07.12.2023</a:t>
            </a:fld>
            <a:endParaRPr lang="de-CH"/>
          </a:p>
        </p:txBody>
      </p:sp>
      <p:sp>
        <p:nvSpPr>
          <p:cNvPr id="6" name="Fußzeilenplatzhalter 4"/>
          <p:cNvSpPr>
            <a:spLocks noGrp="1"/>
          </p:cNvSpPr>
          <p:nvPr>
            <p:ph type="ftr" sz="quarter" idx="11"/>
          </p:nvPr>
        </p:nvSpPr>
        <p:spPr/>
        <p:txBody>
          <a:bodyPr/>
          <a:lstStyle/>
          <a:p>
            <a:r>
              <a:rPr lang="en-US" b="1" i="0">
                <a:solidFill>
                  <a:srgbClr val="4C4C4C"/>
                </a:solidFill>
                <a:effectLst/>
                <a:latin typeface="Inter"/>
              </a:rPr>
              <a:t>Digitalization of Business Processes in Healthcare, MSc. Medical Informatics</a:t>
            </a:r>
          </a:p>
        </p:txBody>
      </p:sp>
      <p:sp>
        <p:nvSpPr>
          <p:cNvPr id="7" name="Foliennummernplatzhalter 5"/>
          <p:cNvSpPr>
            <a:spLocks noGrp="1"/>
          </p:cNvSpPr>
          <p:nvPr>
            <p:ph type="sldNum" sz="quarter" idx="12"/>
          </p:nvPr>
        </p:nvSpPr>
        <p:spPr/>
        <p:txBody>
          <a:bodyPr/>
          <a:lstStyle/>
          <a:p>
            <a:fld id="{703B6DBB-12D8-4BC1-91D2-163541999FBD}" type="slidenum">
              <a:rPr lang="de-CH"/>
              <a:pPr/>
              <a:t>13</a:t>
            </a:fld>
            <a:endParaRPr lang="de-CH"/>
          </a:p>
        </p:txBody>
      </p:sp>
      <p:sp>
        <p:nvSpPr>
          <p:cNvPr id="178178" name="Rectangle 2"/>
          <p:cNvSpPr>
            <a:spLocks noGrp="1" noChangeArrowheads="1"/>
          </p:cNvSpPr>
          <p:nvPr>
            <p:ph type="title"/>
          </p:nvPr>
        </p:nvSpPr>
        <p:spPr/>
        <p:txBody>
          <a:bodyPr/>
          <a:lstStyle/>
          <a:p>
            <a:endParaRPr lang="de-DE"/>
          </a:p>
        </p:txBody>
      </p:sp>
      <p:sp>
        <p:nvSpPr>
          <p:cNvPr id="178179" name="Rectangle 3"/>
          <p:cNvSpPr>
            <a:spLocks noGrp="1" noChangeArrowheads="1"/>
          </p:cNvSpPr>
          <p:nvPr>
            <p:ph type="body" idx="1"/>
          </p:nvPr>
        </p:nvSpPr>
        <p:spPr/>
        <p:txBody>
          <a:bodyPr/>
          <a:lstStyle/>
          <a:p>
            <a:endParaRPr lang="de-DE"/>
          </a:p>
        </p:txBody>
      </p:sp>
    </p:spTree>
    <p:extLst>
      <p:ext uri="{BB962C8B-B14F-4D97-AF65-F5344CB8AC3E}">
        <p14:creationId xmlns:p14="http://schemas.microsoft.com/office/powerpoint/2010/main" val="371654850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fld id="{14F307FF-F894-4080-8B07-C7DD9D592820}" type="datetime1">
              <a:rPr lang="de-CH"/>
              <a:pPr/>
              <a:t>07.12.2023</a:t>
            </a:fld>
            <a:endParaRPr lang="de-CH"/>
          </a:p>
        </p:txBody>
      </p:sp>
      <p:sp>
        <p:nvSpPr>
          <p:cNvPr id="5" name="Fußzeilenplatzhalter 4"/>
          <p:cNvSpPr>
            <a:spLocks noGrp="1"/>
          </p:cNvSpPr>
          <p:nvPr>
            <p:ph type="ftr" sz="quarter" idx="11"/>
          </p:nvPr>
        </p:nvSpPr>
        <p:spPr/>
        <p:txBody>
          <a:bodyPr/>
          <a:lstStyle/>
          <a:p>
            <a:r>
              <a:rPr lang="en-US" b="1" i="0">
                <a:solidFill>
                  <a:srgbClr val="4C4C4C"/>
                </a:solidFill>
                <a:effectLst/>
                <a:latin typeface="Inter"/>
              </a:rPr>
              <a:t>Digitalization of Business Processes in Healthcare, MSc. Medical Informatics</a:t>
            </a:r>
          </a:p>
        </p:txBody>
      </p:sp>
      <p:sp>
        <p:nvSpPr>
          <p:cNvPr id="6" name="Foliennummernplatzhalter 5"/>
          <p:cNvSpPr>
            <a:spLocks noGrp="1"/>
          </p:cNvSpPr>
          <p:nvPr>
            <p:ph type="sldNum" sz="quarter" idx="12"/>
          </p:nvPr>
        </p:nvSpPr>
        <p:spPr/>
        <p:txBody>
          <a:bodyPr/>
          <a:lstStyle/>
          <a:p>
            <a:fld id="{6C31816A-C81D-48AA-A065-5271926D34CD}" type="slidenum">
              <a:rPr lang="de-CH"/>
              <a:pPr/>
              <a:t>14</a:t>
            </a:fld>
            <a:endParaRPr lang="de-CH"/>
          </a:p>
        </p:txBody>
      </p:sp>
      <p:sp>
        <p:nvSpPr>
          <p:cNvPr id="175106" name="Rectangle 2"/>
          <p:cNvSpPr>
            <a:spLocks noGrp="1" noChangeArrowheads="1"/>
          </p:cNvSpPr>
          <p:nvPr>
            <p:ph type="title"/>
          </p:nvPr>
        </p:nvSpPr>
        <p:spPr/>
        <p:txBody>
          <a:bodyPr/>
          <a:lstStyle/>
          <a:p>
            <a:r>
              <a:rPr lang="de-DE"/>
              <a:t>Sources</a:t>
            </a:r>
          </a:p>
        </p:txBody>
      </p:sp>
      <p:sp>
        <p:nvSpPr>
          <p:cNvPr id="175107" name="Rectangle 3"/>
          <p:cNvSpPr>
            <a:spLocks noGrp="1" noChangeArrowheads="1"/>
          </p:cNvSpPr>
          <p:nvPr>
            <p:ph type="body" idx="1"/>
          </p:nvPr>
        </p:nvSpPr>
        <p:spPr/>
        <p:txBody>
          <a:bodyPr/>
          <a:lstStyle/>
          <a:p>
            <a:pPr marL="171450" indent="-171450">
              <a:lnSpc>
                <a:spcPct val="100000"/>
              </a:lnSpc>
              <a:buFont typeface="Arial" panose="020B0604020202020204" pitchFamily="34" charset="0"/>
              <a:buChar char="•"/>
            </a:pPr>
            <a:r>
              <a:rPr lang="de-DE" sz="1050"/>
              <a:t>Link </a:t>
            </a:r>
            <a:r>
              <a:rPr lang="de-DE" sz="1050" err="1"/>
              <a:t>to</a:t>
            </a:r>
            <a:r>
              <a:rPr lang="de-DE" sz="1050"/>
              <a:t> </a:t>
            </a:r>
            <a:r>
              <a:rPr lang="de-DE" sz="1050" err="1"/>
              <a:t>this</a:t>
            </a:r>
            <a:r>
              <a:rPr lang="de-DE" sz="1050"/>
              <a:t> </a:t>
            </a:r>
            <a:r>
              <a:rPr lang="de-DE" sz="1050" err="1"/>
              <a:t>presentation</a:t>
            </a:r>
            <a:r>
              <a:rPr lang="de-DE" sz="1050"/>
              <a:t>: </a:t>
            </a:r>
            <a:r>
              <a:rPr lang="de-CH" sz="1050" b="0">
                <a:hlinkClick r:id="rId2">
                  <a:extLst>
                    <a:ext uri="{A12FA001-AC4F-418D-AE19-62706E023703}">
                      <ahyp:hlinkClr xmlns:ahyp="http://schemas.microsoft.com/office/drawing/2018/hyperlinkcolor" val="tx"/>
                    </a:ext>
                  </a:extLst>
                </a:hlinkClick>
              </a:rPr>
              <a:t>Vorlage_Praesentation_IEC.pptx</a:t>
            </a:r>
            <a:endParaRPr lang="de-CH" sz="1050" b="0"/>
          </a:p>
          <a:p>
            <a:pPr marL="171450" indent="-171450" algn="l">
              <a:lnSpc>
                <a:spcPct val="100000"/>
              </a:lnSpc>
              <a:buFont typeface="Arial" panose="020B0604020202020204" pitchFamily="34" charset="0"/>
              <a:buChar char="•"/>
            </a:pPr>
            <a:r>
              <a:rPr lang="de-CH" sz="1050"/>
              <a:t>Google Sheets </a:t>
            </a:r>
            <a:r>
              <a:rPr lang="de-CH" sz="1050" err="1"/>
              <a:t>image</a:t>
            </a:r>
            <a:r>
              <a:rPr lang="de-CH" sz="1050"/>
              <a:t>: </a:t>
            </a:r>
            <a:r>
              <a:rPr lang="de-CH" sz="1050" b="0">
                <a:hlinkClick r:id="rId3">
                  <a:extLst>
                    <a:ext uri="{A12FA001-AC4F-418D-AE19-62706E023703}">
                      <ahyp:hlinkClr xmlns:ahyp="http://schemas.microsoft.com/office/drawing/2018/hyperlinkcolor" val="tx"/>
                    </a:ext>
                  </a:extLst>
                </a:hlinkClick>
              </a:rPr>
              <a:t>https://miro.medium.com/v2/resize:fit:4800/format:webp/1*pHglcoa-BSouiNT7R2p9yQ.png</a:t>
            </a:r>
            <a:endParaRPr lang="de-CH" sz="1050" b="0"/>
          </a:p>
          <a:p>
            <a:pPr marL="171450" indent="-171450" algn="l">
              <a:lnSpc>
                <a:spcPct val="100000"/>
              </a:lnSpc>
              <a:buFont typeface="Arial" panose="020B0604020202020204" pitchFamily="34" charset="0"/>
              <a:buChar char="•"/>
            </a:pPr>
            <a:r>
              <a:rPr lang="de-CH" sz="1050" err="1"/>
              <a:t>Make</a:t>
            </a:r>
            <a:r>
              <a:rPr lang="de-CH" sz="1050"/>
              <a:t> </a:t>
            </a:r>
            <a:r>
              <a:rPr lang="de-CH" sz="1050" err="1"/>
              <a:t>image</a:t>
            </a:r>
            <a:r>
              <a:rPr lang="de-CH" sz="1050"/>
              <a:t>: </a:t>
            </a:r>
            <a:r>
              <a:rPr lang="de-CH" sz="1050" b="0">
                <a:hlinkClick r:id="rId4">
                  <a:extLst>
                    <a:ext uri="{A12FA001-AC4F-418D-AE19-62706E023703}">
                      <ahyp:hlinkClr xmlns:ahyp="http://schemas.microsoft.com/office/drawing/2018/hyperlinkcolor" val="tx"/>
                    </a:ext>
                  </a:extLst>
                </a:hlinkClick>
              </a:rPr>
              <a:t>https://www.omnitas.com/wp-content/uploads/2022/02/Make-Formerly-Integromat-Primary-Version-kvad.png</a:t>
            </a:r>
            <a:endParaRPr lang="de-CH" sz="1050"/>
          </a:p>
          <a:p>
            <a:pPr marL="171450" indent="-171450" algn="l">
              <a:lnSpc>
                <a:spcPct val="100000"/>
              </a:lnSpc>
              <a:buFont typeface="Arial" panose="020B0604020202020204" pitchFamily="34" charset="0"/>
              <a:buChar char="•"/>
            </a:pPr>
            <a:r>
              <a:rPr lang="de-CH" sz="1050" err="1"/>
              <a:t>Make-Webhook</a:t>
            </a:r>
            <a:r>
              <a:rPr lang="de-CH" sz="1050"/>
              <a:t> </a:t>
            </a:r>
            <a:r>
              <a:rPr lang="de-CH" sz="1050" err="1"/>
              <a:t>image</a:t>
            </a:r>
            <a:r>
              <a:rPr lang="de-CH" sz="1050"/>
              <a:t>: </a:t>
            </a:r>
            <a:r>
              <a:rPr lang="de-CH" sz="1050" b="0">
                <a:hlinkClick r:id="rId5">
                  <a:extLst>
                    <a:ext uri="{A12FA001-AC4F-418D-AE19-62706E023703}">
                      <ahyp:hlinkClr xmlns:ahyp="http://schemas.microsoft.com/office/drawing/2018/hyperlinkcolor" val="tx"/>
                    </a:ext>
                  </a:extLst>
                </a:hlinkClick>
              </a:rPr>
              <a:t>https://www.esri.com/arcgis-blog/wp-content/uploads/2020/07/IntegromatWebhookEmail.png</a:t>
            </a:r>
            <a:endParaRPr lang="de-CH" sz="1050"/>
          </a:p>
          <a:p>
            <a:pPr marL="171450" indent="-171450" algn="l">
              <a:lnSpc>
                <a:spcPct val="100000"/>
              </a:lnSpc>
              <a:buFont typeface="Arial" panose="020B0604020202020204" pitchFamily="34" charset="0"/>
              <a:buChar char="•"/>
            </a:pPr>
            <a:r>
              <a:rPr lang="de-CH" sz="1050" err="1"/>
              <a:t>Deepnote</a:t>
            </a:r>
            <a:r>
              <a:rPr lang="de-CH" sz="1050"/>
              <a:t> </a:t>
            </a:r>
            <a:r>
              <a:rPr lang="de-CH" sz="1050" err="1"/>
              <a:t>image</a:t>
            </a:r>
            <a:r>
              <a:rPr lang="de-CH" sz="1050"/>
              <a:t>: </a:t>
            </a:r>
            <a:r>
              <a:rPr lang="de-CH" sz="1050" b="0">
                <a:hlinkClick r:id="rId6">
                  <a:extLst>
                    <a:ext uri="{A12FA001-AC4F-418D-AE19-62706E023703}">
                      <ahyp:hlinkClr xmlns:ahyp="http://schemas.microsoft.com/office/drawing/2018/hyperlinkcolor" val="tx"/>
                    </a:ext>
                  </a:extLst>
                </a:hlinkClick>
              </a:rPr>
              <a:t>https://www.datanami.com/wp-content/uploads/2022/01/deepnote_logo_400x.png</a:t>
            </a:r>
            <a:endParaRPr lang="de-CH" sz="1050" b="0"/>
          </a:p>
          <a:p>
            <a:pPr marL="171450" indent="-171450" algn="l">
              <a:lnSpc>
                <a:spcPct val="100000"/>
              </a:lnSpc>
              <a:buFont typeface="Arial" panose="020B0604020202020204" pitchFamily="34" charset="0"/>
              <a:buChar char="•"/>
            </a:pPr>
            <a:r>
              <a:rPr lang="de-CH" sz="1050"/>
              <a:t>Python </a:t>
            </a:r>
            <a:r>
              <a:rPr lang="de-CH" sz="1050" err="1"/>
              <a:t>image</a:t>
            </a:r>
            <a:r>
              <a:rPr lang="de-CH" sz="1050"/>
              <a:t>: </a:t>
            </a:r>
            <a:r>
              <a:rPr lang="de-CH" sz="1050" b="0">
                <a:hlinkClick r:id="rId7">
                  <a:extLst>
                    <a:ext uri="{A12FA001-AC4F-418D-AE19-62706E023703}">
                      <ahyp:hlinkClr xmlns:ahyp="http://schemas.microsoft.com/office/drawing/2018/hyperlinkcolor" val="tx"/>
                    </a:ext>
                  </a:extLst>
                </a:hlinkClick>
              </a:rPr>
              <a:t>https://www.python.org/static/opengraph-icon-200x200.png</a:t>
            </a:r>
            <a:endParaRPr lang="de-CH" sz="1050" b="0"/>
          </a:p>
          <a:p>
            <a:pPr marL="171450" indent="-171450" algn="l">
              <a:lnSpc>
                <a:spcPct val="100000"/>
              </a:lnSpc>
              <a:buFont typeface="Arial" panose="020B0604020202020204" pitchFamily="34" charset="0"/>
              <a:buChar char="•"/>
            </a:pPr>
            <a:r>
              <a:rPr lang="de-CH" sz="1050" err="1"/>
              <a:t>Camunda</a:t>
            </a:r>
            <a:r>
              <a:rPr lang="de-CH" sz="1050"/>
              <a:t> </a:t>
            </a:r>
            <a:r>
              <a:rPr lang="de-CH" sz="1050" err="1"/>
              <a:t>image</a:t>
            </a:r>
            <a:r>
              <a:rPr lang="de-CH" sz="1050" b="0"/>
              <a:t>: https://camunda.com/wp-content/uploads/2020/07/camunda-logo-social-update.jpg</a:t>
            </a:r>
            <a:endParaRPr lang="de-DE" sz="1050" b="0"/>
          </a:p>
          <a:p>
            <a:r>
              <a:rPr lang="de-DE"/>
              <a:t> </a:t>
            </a:r>
          </a:p>
        </p:txBody>
      </p:sp>
    </p:spTree>
    <p:extLst>
      <p:ext uri="{BB962C8B-B14F-4D97-AF65-F5344CB8AC3E}">
        <p14:creationId xmlns:p14="http://schemas.microsoft.com/office/powerpoint/2010/main" val="220429978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fld id="{14F307FF-F894-4080-8B07-C7DD9D592820}" type="datetime1">
              <a:rPr lang="de-CH"/>
              <a:pPr/>
              <a:t>07.12.2023</a:t>
            </a:fld>
            <a:endParaRPr lang="de-CH"/>
          </a:p>
        </p:txBody>
      </p:sp>
      <p:sp>
        <p:nvSpPr>
          <p:cNvPr id="5" name="Fußzeilenplatzhalter 4"/>
          <p:cNvSpPr>
            <a:spLocks noGrp="1"/>
          </p:cNvSpPr>
          <p:nvPr>
            <p:ph type="ftr" sz="quarter" idx="11"/>
          </p:nvPr>
        </p:nvSpPr>
        <p:spPr/>
        <p:txBody>
          <a:bodyPr/>
          <a:lstStyle/>
          <a:p>
            <a:r>
              <a:rPr lang="en-US" b="1" i="0">
                <a:solidFill>
                  <a:srgbClr val="4C4C4C"/>
                </a:solidFill>
                <a:effectLst/>
                <a:latin typeface="Inter"/>
              </a:rPr>
              <a:t>Digitalization of Business Processes in Healthcare, MSc. Medical Informatics</a:t>
            </a:r>
          </a:p>
        </p:txBody>
      </p:sp>
      <p:sp>
        <p:nvSpPr>
          <p:cNvPr id="6" name="Foliennummernplatzhalter 5"/>
          <p:cNvSpPr>
            <a:spLocks noGrp="1"/>
          </p:cNvSpPr>
          <p:nvPr>
            <p:ph type="sldNum" sz="quarter" idx="12"/>
          </p:nvPr>
        </p:nvSpPr>
        <p:spPr/>
        <p:txBody>
          <a:bodyPr/>
          <a:lstStyle/>
          <a:p>
            <a:fld id="{6C31816A-C81D-48AA-A065-5271926D34CD}" type="slidenum">
              <a:rPr lang="de-CH"/>
              <a:pPr/>
              <a:t>15</a:t>
            </a:fld>
            <a:endParaRPr lang="de-CH"/>
          </a:p>
        </p:txBody>
      </p:sp>
      <p:sp>
        <p:nvSpPr>
          <p:cNvPr id="175106" name="Rectangle 2"/>
          <p:cNvSpPr>
            <a:spLocks noGrp="1" noChangeArrowheads="1"/>
          </p:cNvSpPr>
          <p:nvPr>
            <p:ph type="title"/>
          </p:nvPr>
        </p:nvSpPr>
        <p:spPr/>
        <p:txBody>
          <a:bodyPr/>
          <a:lstStyle/>
          <a:p>
            <a:r>
              <a:rPr lang="de-DE"/>
              <a:t>As </a:t>
            </a:r>
            <a:r>
              <a:rPr lang="de-DE" err="1"/>
              <a:t>is</a:t>
            </a:r>
            <a:r>
              <a:rPr lang="de-DE"/>
              <a:t>: </a:t>
            </a:r>
          </a:p>
        </p:txBody>
      </p:sp>
      <p:sp>
        <p:nvSpPr>
          <p:cNvPr id="175107" name="Rectangle 3"/>
          <p:cNvSpPr>
            <a:spLocks noGrp="1" noChangeArrowheads="1"/>
          </p:cNvSpPr>
          <p:nvPr>
            <p:ph type="body" idx="1"/>
          </p:nvPr>
        </p:nvSpPr>
        <p:spPr/>
        <p:txBody>
          <a:bodyPr/>
          <a:lstStyle/>
          <a:p>
            <a:endParaRPr lang="de-DE"/>
          </a:p>
        </p:txBody>
      </p:sp>
      <p:sp>
        <p:nvSpPr>
          <p:cNvPr id="2" name="Textfeld 1">
            <a:extLst>
              <a:ext uri="{FF2B5EF4-FFF2-40B4-BE49-F238E27FC236}">
                <a16:creationId xmlns:a16="http://schemas.microsoft.com/office/drawing/2014/main" id="{523DE36D-7812-0A6B-17AA-37CB9D5FDEA5}"/>
              </a:ext>
            </a:extLst>
          </p:cNvPr>
          <p:cNvSpPr txBox="1"/>
          <p:nvPr/>
        </p:nvSpPr>
        <p:spPr>
          <a:xfrm>
            <a:off x="594172" y="2412479"/>
            <a:ext cx="9505056" cy="3477875"/>
          </a:xfrm>
          <a:prstGeom prst="rect">
            <a:avLst/>
          </a:prstGeom>
          <a:solidFill>
            <a:schemeClr val="tx1"/>
          </a:solidFill>
        </p:spPr>
        <p:txBody>
          <a:bodyPr wrap="square" rtlCol="0">
            <a:spAutoFit/>
          </a:bodyPr>
          <a:lstStyle/>
          <a:p>
            <a:pPr algn="l"/>
            <a:r>
              <a:rPr lang="en-US" sz="4400">
                <a:solidFill>
                  <a:schemeClr val="bg1"/>
                </a:solidFill>
              </a:rPr>
              <a:t>Backup Slides</a:t>
            </a:r>
          </a:p>
          <a:p>
            <a:pPr algn="l"/>
            <a:endParaRPr lang="en-US" sz="4400">
              <a:solidFill>
                <a:schemeClr val="bg1"/>
              </a:solidFill>
            </a:endParaRPr>
          </a:p>
          <a:p>
            <a:pPr algn="l"/>
            <a:endParaRPr lang="en-US" sz="4400">
              <a:solidFill>
                <a:schemeClr val="bg1"/>
              </a:solidFill>
            </a:endParaRPr>
          </a:p>
          <a:p>
            <a:pPr algn="l"/>
            <a:endParaRPr lang="en-US" sz="4400">
              <a:solidFill>
                <a:schemeClr val="bg1"/>
              </a:solidFill>
            </a:endParaRPr>
          </a:p>
          <a:p>
            <a:pPr algn="l"/>
            <a:endParaRPr lang="en-US" sz="4400">
              <a:solidFill>
                <a:schemeClr val="bg1"/>
              </a:solidFill>
            </a:endParaRPr>
          </a:p>
        </p:txBody>
      </p:sp>
    </p:spTree>
    <p:extLst>
      <p:ext uri="{BB962C8B-B14F-4D97-AF65-F5344CB8AC3E}">
        <p14:creationId xmlns:p14="http://schemas.microsoft.com/office/powerpoint/2010/main" val="209405042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1133070-CB4D-BBF8-E1CA-513F3FA13F64}"/>
              </a:ext>
            </a:extLst>
          </p:cNvPr>
          <p:cNvSpPr>
            <a:spLocks noGrp="1"/>
          </p:cNvSpPr>
          <p:nvPr>
            <p:ph type="dt" sz="half" idx="10"/>
          </p:nvPr>
        </p:nvSpPr>
        <p:spPr/>
        <p:txBody>
          <a:bodyPr/>
          <a:lstStyle/>
          <a:p>
            <a:fld id="{3754C16F-9DC2-4458-A3CD-4F1B7BD61FE6}" type="datetime1">
              <a:rPr lang="de-CH"/>
              <a:pPr/>
              <a:t>07.12.2023</a:t>
            </a:fld>
            <a:endParaRPr lang="de-CH"/>
          </a:p>
        </p:txBody>
      </p:sp>
      <p:sp>
        <p:nvSpPr>
          <p:cNvPr id="5" name="Footer Placeholder 4">
            <a:extLst>
              <a:ext uri="{FF2B5EF4-FFF2-40B4-BE49-F238E27FC236}">
                <a16:creationId xmlns:a16="http://schemas.microsoft.com/office/drawing/2014/main" id="{9E11EA9E-5655-FE5E-69FD-6F901FC58D70}"/>
              </a:ext>
            </a:extLst>
          </p:cNvPr>
          <p:cNvSpPr>
            <a:spLocks noGrp="1"/>
          </p:cNvSpPr>
          <p:nvPr>
            <p:ph type="ftr" sz="quarter" idx="11"/>
          </p:nvPr>
        </p:nvSpPr>
        <p:spPr/>
        <p:txBody>
          <a:bodyPr/>
          <a:lstStyle/>
          <a:p>
            <a:r>
              <a:rPr lang="en-US" b="1">
                <a:solidFill>
                  <a:srgbClr val="4C4C4C"/>
                </a:solidFill>
                <a:latin typeface="Arial"/>
                <a:cs typeface="Arial"/>
              </a:rPr>
              <a:t>Digitalization of Business Processes in Healthcare, MSc. Medical Informatics</a:t>
            </a:r>
            <a:endParaRPr lang="en-US"/>
          </a:p>
        </p:txBody>
      </p:sp>
      <p:sp>
        <p:nvSpPr>
          <p:cNvPr id="6" name="Slide Number Placeholder 5">
            <a:extLst>
              <a:ext uri="{FF2B5EF4-FFF2-40B4-BE49-F238E27FC236}">
                <a16:creationId xmlns:a16="http://schemas.microsoft.com/office/drawing/2014/main" id="{85F1D332-F163-22F0-85FD-A8226FAEC4C4}"/>
              </a:ext>
            </a:extLst>
          </p:cNvPr>
          <p:cNvSpPr>
            <a:spLocks noGrp="1"/>
          </p:cNvSpPr>
          <p:nvPr>
            <p:ph type="sldNum" sz="quarter" idx="12"/>
          </p:nvPr>
        </p:nvSpPr>
        <p:spPr/>
        <p:txBody>
          <a:bodyPr/>
          <a:lstStyle/>
          <a:p>
            <a:fld id="{55183DE5-9193-4BF8-A004-18535B7484B6}" type="slidenum">
              <a:rPr lang="de-CH"/>
              <a:pPr/>
              <a:t>16</a:t>
            </a:fld>
            <a:endParaRPr lang="de-CH"/>
          </a:p>
        </p:txBody>
      </p:sp>
      <p:grpSp>
        <p:nvGrpSpPr>
          <p:cNvPr id="41" name="Gruppieren 40">
            <a:extLst>
              <a:ext uri="{FF2B5EF4-FFF2-40B4-BE49-F238E27FC236}">
                <a16:creationId xmlns:a16="http://schemas.microsoft.com/office/drawing/2014/main" id="{1833162A-87CC-24D3-D89D-C7A3984AB9FE}"/>
              </a:ext>
            </a:extLst>
          </p:cNvPr>
          <p:cNvGrpSpPr/>
          <p:nvPr/>
        </p:nvGrpSpPr>
        <p:grpSpPr>
          <a:xfrm>
            <a:off x="1362075" y="1676400"/>
            <a:ext cx="8588375" cy="5124450"/>
            <a:chOff x="1362075" y="1676400"/>
            <a:chExt cx="8588375" cy="5124450"/>
          </a:xfrm>
        </p:grpSpPr>
        <p:pic>
          <p:nvPicPr>
            <p:cNvPr id="1028" name="Picture 4" descr="Download Make Formerly Integromat Logo PNG and Vector (PDF, SVG, Ai, EPS)  Free">
              <a:extLst>
                <a:ext uri="{FF2B5EF4-FFF2-40B4-BE49-F238E27FC236}">
                  <a16:creationId xmlns:a16="http://schemas.microsoft.com/office/drawing/2014/main" id="{ABD46A73-0AD6-3047-631A-9E7F6C49AD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1261" y="2355352"/>
              <a:ext cx="1137444" cy="80515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ow To Get Credentials for Google Sheets | by Alexander Marenkov | Medium">
              <a:extLst>
                <a:ext uri="{FF2B5EF4-FFF2-40B4-BE49-F238E27FC236}">
                  <a16:creationId xmlns:a16="http://schemas.microsoft.com/office/drawing/2014/main" id="{C98BB7C3-2448-750F-23A9-E5C8B1CA38C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59087" y="2445229"/>
              <a:ext cx="883442" cy="619728"/>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Gerade Verbindung mit Pfeil 12">
              <a:extLst>
                <a:ext uri="{FF2B5EF4-FFF2-40B4-BE49-F238E27FC236}">
                  <a16:creationId xmlns:a16="http://schemas.microsoft.com/office/drawing/2014/main" id="{C1861D89-DDE3-6674-EF16-79F30B6F7ABF}"/>
                </a:ext>
              </a:extLst>
            </p:cNvPr>
            <p:cNvCxnSpPr>
              <a:cxnSpLocks/>
            </p:cNvCxnSpPr>
            <p:nvPr/>
          </p:nvCxnSpPr>
          <p:spPr bwMode="auto">
            <a:xfrm flipV="1">
              <a:off x="3400702" y="2969080"/>
              <a:ext cx="536300" cy="50520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6" name="Gerade Verbindung mit Pfeil 15">
              <a:extLst>
                <a:ext uri="{FF2B5EF4-FFF2-40B4-BE49-F238E27FC236}">
                  <a16:creationId xmlns:a16="http://schemas.microsoft.com/office/drawing/2014/main" id="{E229DA55-4ACD-4CE4-A493-9E93B1843256}"/>
                </a:ext>
              </a:extLst>
            </p:cNvPr>
            <p:cNvCxnSpPr>
              <a:cxnSpLocks/>
              <a:stCxn id="1028" idx="3"/>
              <a:endCxn id="1034" idx="1"/>
            </p:cNvCxnSpPr>
            <p:nvPr/>
          </p:nvCxnSpPr>
          <p:spPr bwMode="auto">
            <a:xfrm flipV="1">
              <a:off x="5098705" y="2755093"/>
              <a:ext cx="760382" cy="2838"/>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pic>
          <p:nvPicPr>
            <p:cNvPr id="26" name="Grafik 25" descr="Ein Bild, das Grafiken, Schrift, Grafikdesign, Logo enthält.&#10;&#10;Automatisch generierte Beschreibung">
              <a:extLst>
                <a:ext uri="{FF2B5EF4-FFF2-40B4-BE49-F238E27FC236}">
                  <a16:creationId xmlns:a16="http://schemas.microsoft.com/office/drawing/2014/main" id="{253ECFD0-6C9D-445F-D7A8-016D1028FF9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37002" y="2883408"/>
              <a:ext cx="445887" cy="421196"/>
            </a:xfrm>
            <a:prstGeom prst="rect">
              <a:avLst/>
            </a:prstGeom>
          </p:spPr>
        </p:pic>
        <p:sp>
          <p:nvSpPr>
            <p:cNvPr id="28" name="Textfeld 27">
              <a:extLst>
                <a:ext uri="{FF2B5EF4-FFF2-40B4-BE49-F238E27FC236}">
                  <a16:creationId xmlns:a16="http://schemas.microsoft.com/office/drawing/2014/main" id="{3F4E8BC0-0AF8-F7F4-6C12-035CD18386BB}"/>
                </a:ext>
              </a:extLst>
            </p:cNvPr>
            <p:cNvSpPr txBox="1"/>
            <p:nvPr/>
          </p:nvSpPr>
          <p:spPr>
            <a:xfrm rot="19147509">
              <a:off x="3165211" y="3127635"/>
              <a:ext cx="699229" cy="184666"/>
            </a:xfrm>
            <a:prstGeom prst="rect">
              <a:avLst/>
            </a:prstGeom>
            <a:noFill/>
          </p:spPr>
          <p:txBody>
            <a:bodyPr wrap="none" rtlCol="0">
              <a:spAutoFit/>
            </a:bodyPr>
            <a:lstStyle/>
            <a:p>
              <a:r>
                <a:rPr lang="de-DE" sz="600"/>
                <a:t>HTTP-Request</a:t>
              </a:r>
              <a:endParaRPr lang="de-CH" sz="600"/>
            </a:p>
          </p:txBody>
        </p:sp>
        <p:sp>
          <p:nvSpPr>
            <p:cNvPr id="32" name="Textfeld 31">
              <a:extLst>
                <a:ext uri="{FF2B5EF4-FFF2-40B4-BE49-F238E27FC236}">
                  <a16:creationId xmlns:a16="http://schemas.microsoft.com/office/drawing/2014/main" id="{6ED3EE92-375A-18F3-F377-C13D8B035716}"/>
                </a:ext>
              </a:extLst>
            </p:cNvPr>
            <p:cNvSpPr txBox="1"/>
            <p:nvPr/>
          </p:nvSpPr>
          <p:spPr>
            <a:xfrm>
              <a:off x="5214160" y="2585146"/>
              <a:ext cx="468398" cy="184666"/>
            </a:xfrm>
            <a:prstGeom prst="rect">
              <a:avLst/>
            </a:prstGeom>
            <a:noFill/>
          </p:spPr>
          <p:txBody>
            <a:bodyPr wrap="none" rtlCol="0">
              <a:spAutoFit/>
            </a:bodyPr>
            <a:lstStyle/>
            <a:p>
              <a:r>
                <a:rPr lang="de-DE" sz="600"/>
                <a:t>API-Call</a:t>
              </a:r>
              <a:endParaRPr lang="de-CH"/>
            </a:p>
          </p:txBody>
        </p:sp>
        <p:sp>
          <p:nvSpPr>
            <p:cNvPr id="52" name="Zylinder 51">
              <a:extLst>
                <a:ext uri="{FF2B5EF4-FFF2-40B4-BE49-F238E27FC236}">
                  <a16:creationId xmlns:a16="http://schemas.microsoft.com/office/drawing/2014/main" id="{FF32648D-03B8-E744-41C2-7FCEADD362C8}"/>
                </a:ext>
              </a:extLst>
            </p:cNvPr>
            <p:cNvSpPr/>
            <p:nvPr/>
          </p:nvSpPr>
          <p:spPr bwMode="auto">
            <a:xfrm rot="5400000">
              <a:off x="4223670" y="4810487"/>
              <a:ext cx="275050" cy="803767"/>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vert270" wrap="square" lIns="91440" tIns="45720" rIns="91440" bIns="45720" numCol="1" rtlCol="0" anchor="t"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kumimoji="0" lang="de-DE" sz="1000" b="0" i="0" u="none" strike="noStrike" cap="none" normalizeH="0" baseline="0">
                  <a:ln>
                    <a:noFill/>
                  </a:ln>
                  <a:solidFill>
                    <a:schemeClr val="tx1"/>
                  </a:solidFill>
                  <a:effectLst/>
                  <a:latin typeface="Arial" charset="0"/>
                </a:rPr>
                <a:t>Topic</a:t>
              </a:r>
              <a:endParaRPr kumimoji="0" lang="de-CH" sz="2100" b="0" i="0" u="none" strike="noStrike" cap="none" normalizeH="0" baseline="0">
                <a:ln>
                  <a:noFill/>
                </a:ln>
                <a:solidFill>
                  <a:schemeClr val="tx1"/>
                </a:solidFill>
                <a:effectLst/>
                <a:latin typeface="Arial" charset="0"/>
              </a:endParaRPr>
            </a:p>
          </p:txBody>
        </p:sp>
        <p:cxnSp>
          <p:nvCxnSpPr>
            <p:cNvPr id="54" name="Gerade Verbindung mit Pfeil 53">
              <a:extLst>
                <a:ext uri="{FF2B5EF4-FFF2-40B4-BE49-F238E27FC236}">
                  <a16:creationId xmlns:a16="http://schemas.microsoft.com/office/drawing/2014/main" id="{5F6DA7E7-FC2A-9A20-652C-B4A214A7808A}"/>
                </a:ext>
              </a:extLst>
            </p:cNvPr>
            <p:cNvCxnSpPr>
              <a:cxnSpLocks/>
              <a:endCxn id="52" idx="3"/>
            </p:cNvCxnSpPr>
            <p:nvPr/>
          </p:nvCxnSpPr>
          <p:spPr bwMode="auto">
            <a:xfrm>
              <a:off x="3533775" y="4829175"/>
              <a:ext cx="425537" cy="38319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55" name="Textfeld 54">
              <a:extLst>
                <a:ext uri="{FF2B5EF4-FFF2-40B4-BE49-F238E27FC236}">
                  <a16:creationId xmlns:a16="http://schemas.microsoft.com/office/drawing/2014/main" id="{F54D30BE-6B05-55AC-CD76-6E00490E6FBB}"/>
                </a:ext>
              </a:extLst>
            </p:cNvPr>
            <p:cNvSpPr txBox="1"/>
            <p:nvPr/>
          </p:nvSpPr>
          <p:spPr>
            <a:xfrm rot="2793815">
              <a:off x="3512685" y="4780543"/>
              <a:ext cx="550151" cy="230832"/>
            </a:xfrm>
            <a:prstGeom prst="rect">
              <a:avLst/>
            </a:prstGeom>
            <a:noFill/>
          </p:spPr>
          <p:txBody>
            <a:bodyPr wrap="none" rtlCol="0">
              <a:spAutoFit/>
            </a:bodyPr>
            <a:lstStyle/>
            <a:p>
              <a:r>
                <a:rPr lang="de-DE" sz="900"/>
                <a:t>publish</a:t>
              </a:r>
              <a:endParaRPr lang="de-CH" sz="900"/>
            </a:p>
          </p:txBody>
        </p:sp>
        <p:grpSp>
          <p:nvGrpSpPr>
            <p:cNvPr id="60" name="Gruppieren 59">
              <a:extLst>
                <a:ext uri="{FF2B5EF4-FFF2-40B4-BE49-F238E27FC236}">
                  <a16:creationId xmlns:a16="http://schemas.microsoft.com/office/drawing/2014/main" id="{5C1CE23B-95B6-97A9-7818-E25EEFBFB30B}"/>
                </a:ext>
              </a:extLst>
            </p:cNvPr>
            <p:cNvGrpSpPr/>
            <p:nvPr/>
          </p:nvGrpSpPr>
          <p:grpSpPr>
            <a:xfrm>
              <a:off x="5530035" y="4458116"/>
              <a:ext cx="1946863" cy="1423002"/>
              <a:chOff x="8149637" y="5013361"/>
              <a:chExt cx="1946863" cy="1423002"/>
            </a:xfrm>
          </p:grpSpPr>
          <p:pic>
            <p:nvPicPr>
              <p:cNvPr id="1036" name="Picture 12" descr="Deepnote - Latest News, Articles &amp; Stories - Datanami">
                <a:extLst>
                  <a:ext uri="{FF2B5EF4-FFF2-40B4-BE49-F238E27FC236}">
                    <a16:creationId xmlns:a16="http://schemas.microsoft.com/office/drawing/2014/main" id="{6EE2ABB2-4518-0F09-393A-B44CB6BE8EDF}"/>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149637" y="5013361"/>
                <a:ext cx="1009237" cy="550034"/>
              </a:xfrm>
              <a:prstGeom prst="rect">
                <a:avLst/>
              </a:prstGeom>
              <a:noFill/>
              <a:extLst>
                <a:ext uri="{909E8E84-426E-40DD-AFC4-6F175D3DCCD1}">
                  <a14:hiddenFill xmlns:a14="http://schemas.microsoft.com/office/drawing/2010/main">
                    <a:solidFill>
                      <a:srgbClr val="FFFFFF"/>
                    </a:solidFill>
                  </a14:hiddenFill>
                </a:ext>
              </a:extLst>
            </p:spPr>
          </p:pic>
          <p:sp>
            <p:nvSpPr>
              <p:cNvPr id="56" name="Rechteck 55">
                <a:extLst>
                  <a:ext uri="{FF2B5EF4-FFF2-40B4-BE49-F238E27FC236}">
                    <a16:creationId xmlns:a16="http://schemas.microsoft.com/office/drawing/2014/main" id="{FD102F62-1F0E-8D03-69D7-24FAF4BEFB3C}"/>
                  </a:ext>
                </a:extLst>
              </p:cNvPr>
              <p:cNvSpPr/>
              <p:nvPr/>
            </p:nvSpPr>
            <p:spPr bwMode="auto">
              <a:xfrm>
                <a:off x="8149637" y="5013361"/>
                <a:ext cx="1946863" cy="1423002"/>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pic>
            <p:nvPicPr>
              <p:cNvPr id="1038" name="Picture 14" descr="Welcome to Python.org">
                <a:extLst>
                  <a:ext uri="{FF2B5EF4-FFF2-40B4-BE49-F238E27FC236}">
                    <a16:creationId xmlns:a16="http://schemas.microsoft.com/office/drawing/2014/main" id="{359CD6B7-936B-C5E9-F521-5FF570AD762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406036" y="5646463"/>
                <a:ext cx="320878" cy="320878"/>
              </a:xfrm>
              <a:prstGeom prst="rect">
                <a:avLst/>
              </a:prstGeom>
              <a:noFill/>
              <a:extLst>
                <a:ext uri="{909E8E84-426E-40DD-AFC4-6F175D3DCCD1}">
                  <a14:hiddenFill xmlns:a14="http://schemas.microsoft.com/office/drawing/2010/main">
                    <a:solidFill>
                      <a:srgbClr val="FFFFFF"/>
                    </a:solidFill>
                  </a14:hiddenFill>
                </a:ext>
              </a:extLst>
            </p:spPr>
          </p:pic>
          <p:sp>
            <p:nvSpPr>
              <p:cNvPr id="57" name="Textfeld 56">
                <a:extLst>
                  <a:ext uri="{FF2B5EF4-FFF2-40B4-BE49-F238E27FC236}">
                    <a16:creationId xmlns:a16="http://schemas.microsoft.com/office/drawing/2014/main" id="{92EE4D91-D27A-5D7C-0DE3-78A8F64C9C50}"/>
                  </a:ext>
                </a:extLst>
              </p:cNvPr>
              <p:cNvSpPr txBox="1"/>
              <p:nvPr/>
            </p:nvSpPr>
            <p:spPr>
              <a:xfrm>
                <a:off x="8672719" y="5682707"/>
                <a:ext cx="1104213" cy="276999"/>
              </a:xfrm>
              <a:prstGeom prst="rect">
                <a:avLst/>
              </a:prstGeom>
              <a:noFill/>
            </p:spPr>
            <p:txBody>
              <a:bodyPr wrap="none" rtlCol="0">
                <a:spAutoFit/>
              </a:bodyPr>
              <a:lstStyle/>
              <a:p>
                <a:pPr algn="l"/>
                <a:r>
                  <a:rPr lang="de-DE" sz="1200"/>
                  <a:t>External Task</a:t>
                </a:r>
                <a:endParaRPr lang="de-CH" sz="1200"/>
              </a:p>
            </p:txBody>
          </p:sp>
        </p:grpSp>
        <p:cxnSp>
          <p:nvCxnSpPr>
            <p:cNvPr id="62" name="Gerade Verbindung mit Pfeil 61">
              <a:extLst>
                <a:ext uri="{FF2B5EF4-FFF2-40B4-BE49-F238E27FC236}">
                  <a16:creationId xmlns:a16="http://schemas.microsoft.com/office/drawing/2014/main" id="{8953E8BB-F040-261B-C57F-82A1D47805DE}"/>
                </a:ext>
              </a:extLst>
            </p:cNvPr>
            <p:cNvCxnSpPr>
              <a:cxnSpLocks/>
              <a:stCxn id="1038" idx="1"/>
              <a:endCxn id="52" idx="1"/>
            </p:cNvCxnSpPr>
            <p:nvPr/>
          </p:nvCxnSpPr>
          <p:spPr bwMode="auto">
            <a:xfrm flipH="1" flipV="1">
              <a:off x="4763079" y="5212371"/>
              <a:ext cx="1023355" cy="3928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024" name="Textfeld 1023">
              <a:extLst>
                <a:ext uri="{FF2B5EF4-FFF2-40B4-BE49-F238E27FC236}">
                  <a16:creationId xmlns:a16="http://schemas.microsoft.com/office/drawing/2014/main" id="{2B718D10-C36C-A757-DE96-B3D139E1C1CA}"/>
                </a:ext>
              </a:extLst>
            </p:cNvPr>
            <p:cNvSpPr txBox="1"/>
            <p:nvPr/>
          </p:nvSpPr>
          <p:spPr>
            <a:xfrm rot="160719">
              <a:off x="4803971" y="5012046"/>
              <a:ext cx="766808" cy="230832"/>
            </a:xfrm>
            <a:prstGeom prst="rect">
              <a:avLst/>
            </a:prstGeom>
            <a:noFill/>
          </p:spPr>
          <p:txBody>
            <a:bodyPr wrap="square" rtlCol="0">
              <a:spAutoFit/>
            </a:bodyPr>
            <a:lstStyle/>
            <a:p>
              <a:r>
                <a:rPr lang="de-DE" sz="900"/>
                <a:t>subscribe</a:t>
              </a:r>
              <a:endParaRPr lang="de-CH" sz="900"/>
            </a:p>
          </p:txBody>
        </p:sp>
        <p:pic>
          <p:nvPicPr>
            <p:cNvPr id="2050" name="Picture 2" descr="Prozessautomatisierung und Apache Kafka | Camunda">
              <a:extLst>
                <a:ext uri="{FF2B5EF4-FFF2-40B4-BE49-F238E27FC236}">
                  <a16:creationId xmlns:a16="http://schemas.microsoft.com/office/drawing/2014/main" id="{B07F0C56-41F5-7B64-99F7-D8586FAA2E4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652327" y="3575417"/>
              <a:ext cx="2033049" cy="1068990"/>
            </a:xfrm>
            <a:prstGeom prst="rect">
              <a:avLst/>
            </a:prstGeom>
            <a:noFill/>
            <a:extLst>
              <a:ext uri="{909E8E84-426E-40DD-AFC4-6F175D3DCCD1}">
                <a14:hiddenFill xmlns:a14="http://schemas.microsoft.com/office/drawing/2010/main">
                  <a:solidFill>
                    <a:srgbClr val="FFFFFF"/>
                  </a:solidFill>
                </a14:hiddenFill>
              </a:ext>
            </a:extLst>
          </p:spPr>
        </p:pic>
        <p:pic>
          <p:nvPicPr>
            <p:cNvPr id="17" name="Grafik 16" descr="Ein Bild, das Grafiken, Grafikdesign, Logo, Kreis enthält.&#10;&#10;Automatisch generierte Beschreibung">
              <a:extLst>
                <a:ext uri="{FF2B5EF4-FFF2-40B4-BE49-F238E27FC236}">
                  <a16:creationId xmlns:a16="http://schemas.microsoft.com/office/drawing/2014/main" id="{F1234A6A-74AB-98C1-F172-516B90E1E94A}"/>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430930" y="2900174"/>
              <a:ext cx="332149" cy="404430"/>
            </a:xfrm>
            <a:prstGeom prst="rect">
              <a:avLst/>
            </a:prstGeom>
          </p:spPr>
        </p:pic>
        <p:pic>
          <p:nvPicPr>
            <p:cNvPr id="2052" name="Picture 4" descr="So aktivieren Sie die Lesebestätigung / E-Mail-Verfolgung für Ihr Gmail.com  (Google Mail) E-Mail-Konto November 2023">
              <a:extLst>
                <a:ext uri="{FF2B5EF4-FFF2-40B4-BE49-F238E27FC236}">
                  <a16:creationId xmlns:a16="http://schemas.microsoft.com/office/drawing/2014/main" id="{7675C1FC-FBFF-9B01-3EC5-108FC6EB192C}"/>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774118" y="3094006"/>
              <a:ext cx="1051459" cy="699698"/>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Gerade Verbindung mit Pfeil 17">
              <a:extLst>
                <a:ext uri="{FF2B5EF4-FFF2-40B4-BE49-F238E27FC236}">
                  <a16:creationId xmlns:a16="http://schemas.microsoft.com/office/drawing/2014/main" id="{CD75D907-BDE1-9033-FA6B-20C9EDAD1B11}"/>
                </a:ext>
              </a:extLst>
            </p:cNvPr>
            <p:cNvCxnSpPr>
              <a:cxnSpLocks/>
              <a:endCxn id="2052" idx="1"/>
            </p:cNvCxnSpPr>
            <p:nvPr/>
          </p:nvCxnSpPr>
          <p:spPr bwMode="auto">
            <a:xfrm>
              <a:off x="5032348" y="2881882"/>
              <a:ext cx="741770" cy="561973"/>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9" name="Textfeld 18">
              <a:extLst>
                <a:ext uri="{FF2B5EF4-FFF2-40B4-BE49-F238E27FC236}">
                  <a16:creationId xmlns:a16="http://schemas.microsoft.com/office/drawing/2014/main" id="{F184F608-DEC7-5BBA-0B25-20072DE2DE2A}"/>
                </a:ext>
              </a:extLst>
            </p:cNvPr>
            <p:cNvSpPr txBox="1"/>
            <p:nvPr/>
          </p:nvSpPr>
          <p:spPr>
            <a:xfrm rot="2301534">
              <a:off x="5219777" y="3010055"/>
              <a:ext cx="468398" cy="184666"/>
            </a:xfrm>
            <a:prstGeom prst="rect">
              <a:avLst/>
            </a:prstGeom>
            <a:noFill/>
          </p:spPr>
          <p:txBody>
            <a:bodyPr wrap="square" rtlCol="0">
              <a:spAutoFit/>
            </a:bodyPr>
            <a:lstStyle/>
            <a:p>
              <a:r>
                <a:rPr lang="de-DE" sz="600"/>
                <a:t>API-Call</a:t>
              </a:r>
              <a:endParaRPr lang="de-CH"/>
            </a:p>
          </p:txBody>
        </p:sp>
        <p:cxnSp>
          <p:nvCxnSpPr>
            <p:cNvPr id="34" name="Gerader Verbinder 33">
              <a:extLst>
                <a:ext uri="{FF2B5EF4-FFF2-40B4-BE49-F238E27FC236}">
                  <a16:creationId xmlns:a16="http://schemas.microsoft.com/office/drawing/2014/main" id="{30019BE1-FC45-EA9A-7C2E-275EB33DAA3B}"/>
                </a:ext>
              </a:extLst>
            </p:cNvPr>
            <p:cNvCxnSpPr/>
            <p:nvPr/>
          </p:nvCxnSpPr>
          <p:spPr bwMode="auto">
            <a:xfrm>
              <a:off x="4798996" y="4095750"/>
              <a:ext cx="3422667" cy="0"/>
            </a:xfrm>
            <a:prstGeom prst="line">
              <a:avLst/>
            </a:prstGeom>
            <a:solidFill>
              <a:schemeClr val="accent1"/>
            </a:solidFill>
            <a:ln w="9525" cap="flat" cmpd="sng" algn="ctr">
              <a:solidFill>
                <a:schemeClr val="tx1"/>
              </a:solidFill>
              <a:prstDash val="dash"/>
              <a:round/>
              <a:headEnd type="none" w="med" len="med"/>
              <a:tailEnd type="none" w="med" len="med"/>
            </a:ln>
            <a:effectLst/>
          </p:spPr>
        </p:cxnSp>
        <p:sp>
          <p:nvSpPr>
            <p:cNvPr id="39" name="Rechteck 38">
              <a:extLst>
                <a:ext uri="{FF2B5EF4-FFF2-40B4-BE49-F238E27FC236}">
                  <a16:creationId xmlns:a16="http://schemas.microsoft.com/office/drawing/2014/main" id="{941C84D9-EAF0-4F4C-8190-7BAF3B1061E4}"/>
                </a:ext>
              </a:extLst>
            </p:cNvPr>
            <p:cNvSpPr/>
            <p:nvPr/>
          </p:nvSpPr>
          <p:spPr bwMode="auto">
            <a:xfrm>
              <a:off x="1362075" y="1676400"/>
              <a:ext cx="8588375" cy="5124450"/>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grpSp>
      <p:sp>
        <p:nvSpPr>
          <p:cNvPr id="43" name="Textfeld 42">
            <a:extLst>
              <a:ext uri="{FF2B5EF4-FFF2-40B4-BE49-F238E27FC236}">
                <a16:creationId xmlns:a16="http://schemas.microsoft.com/office/drawing/2014/main" id="{31966545-5995-A167-0D56-4F2C07437074}"/>
              </a:ext>
            </a:extLst>
          </p:cNvPr>
          <p:cNvSpPr txBox="1"/>
          <p:nvPr/>
        </p:nvSpPr>
        <p:spPr>
          <a:xfrm>
            <a:off x="736600" y="1062465"/>
            <a:ext cx="1619354" cy="415498"/>
          </a:xfrm>
          <a:prstGeom prst="rect">
            <a:avLst/>
          </a:prstGeom>
          <a:noFill/>
        </p:spPr>
        <p:txBody>
          <a:bodyPr wrap="none" rtlCol="0">
            <a:spAutoFit/>
          </a:bodyPr>
          <a:lstStyle/>
          <a:p>
            <a:r>
              <a:rPr lang="de-DE"/>
              <a:t>Architecture</a:t>
            </a:r>
            <a:endParaRPr lang="de-CH"/>
          </a:p>
        </p:txBody>
      </p:sp>
    </p:spTree>
    <p:extLst>
      <p:ext uri="{BB962C8B-B14F-4D97-AF65-F5344CB8AC3E}">
        <p14:creationId xmlns:p14="http://schemas.microsoft.com/office/powerpoint/2010/main" val="145826802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fld id="{14F307FF-F894-4080-8B07-C7DD9D592820}" type="datetime1">
              <a:rPr lang="de-CH"/>
              <a:pPr/>
              <a:t>07.12.2023</a:t>
            </a:fld>
            <a:endParaRPr lang="de-CH"/>
          </a:p>
        </p:txBody>
      </p:sp>
      <p:sp>
        <p:nvSpPr>
          <p:cNvPr id="5" name="Fußzeilenplatzhalter 4"/>
          <p:cNvSpPr>
            <a:spLocks noGrp="1"/>
          </p:cNvSpPr>
          <p:nvPr>
            <p:ph type="ftr" sz="quarter" idx="11"/>
          </p:nvPr>
        </p:nvSpPr>
        <p:spPr/>
        <p:txBody>
          <a:bodyPr/>
          <a:lstStyle/>
          <a:p>
            <a:r>
              <a:rPr lang="en-US" b="1" i="0">
                <a:solidFill>
                  <a:srgbClr val="4C4C4C"/>
                </a:solidFill>
                <a:effectLst/>
                <a:latin typeface="Inter"/>
              </a:rPr>
              <a:t>Digitalization of Business Processes in Healthcare, MSc. Medical Informatics</a:t>
            </a:r>
          </a:p>
        </p:txBody>
      </p:sp>
      <p:sp>
        <p:nvSpPr>
          <p:cNvPr id="6" name="Foliennummernplatzhalter 5"/>
          <p:cNvSpPr>
            <a:spLocks noGrp="1"/>
          </p:cNvSpPr>
          <p:nvPr>
            <p:ph type="sldNum" sz="quarter" idx="12"/>
          </p:nvPr>
        </p:nvSpPr>
        <p:spPr/>
        <p:txBody>
          <a:bodyPr/>
          <a:lstStyle/>
          <a:p>
            <a:fld id="{6C31816A-C81D-48AA-A065-5271926D34CD}" type="slidenum">
              <a:rPr lang="de-CH"/>
              <a:pPr/>
              <a:t>17</a:t>
            </a:fld>
            <a:endParaRPr lang="de-CH"/>
          </a:p>
        </p:txBody>
      </p:sp>
      <p:sp>
        <p:nvSpPr>
          <p:cNvPr id="175106" name="Rectangle 2"/>
          <p:cNvSpPr>
            <a:spLocks noGrp="1" noChangeArrowheads="1"/>
          </p:cNvSpPr>
          <p:nvPr>
            <p:ph type="title"/>
          </p:nvPr>
        </p:nvSpPr>
        <p:spPr/>
        <p:txBody>
          <a:bodyPr/>
          <a:lstStyle/>
          <a:p>
            <a:r>
              <a:rPr lang="de-DE" err="1"/>
              <a:t>Presentation</a:t>
            </a:r>
            <a:r>
              <a:rPr lang="de-DE"/>
              <a:t> Outline, 10min</a:t>
            </a:r>
          </a:p>
        </p:txBody>
      </p:sp>
      <p:sp>
        <p:nvSpPr>
          <p:cNvPr id="175107" name="Rectangle 3"/>
          <p:cNvSpPr>
            <a:spLocks noGrp="1" noChangeArrowheads="1"/>
          </p:cNvSpPr>
          <p:nvPr>
            <p:ph type="body" idx="1"/>
          </p:nvPr>
        </p:nvSpPr>
        <p:spPr/>
        <p:txBody>
          <a:bodyPr/>
          <a:lstStyle/>
          <a:p>
            <a:pPr marL="457200" indent="-457200">
              <a:lnSpc>
                <a:spcPct val="100000"/>
              </a:lnSpc>
              <a:buFont typeface="+mj-lt"/>
              <a:buAutoNum type="arabicPeriod"/>
            </a:pPr>
            <a:r>
              <a:rPr lang="de-DE"/>
              <a:t>Intro: Background, Project</a:t>
            </a:r>
          </a:p>
          <a:p>
            <a:pPr marL="457200" indent="-457200">
              <a:lnSpc>
                <a:spcPct val="100000"/>
              </a:lnSpc>
              <a:buFont typeface="+mj-lt"/>
              <a:buAutoNum type="arabicPeriod"/>
            </a:pPr>
            <a:r>
              <a:rPr lang="de-DE"/>
              <a:t>As </a:t>
            </a:r>
            <a:r>
              <a:rPr lang="de-DE" err="1"/>
              <a:t>is</a:t>
            </a:r>
            <a:r>
              <a:rPr lang="de-DE"/>
              <a:t>: </a:t>
            </a:r>
            <a:r>
              <a:rPr lang="de-DE" err="1"/>
              <a:t>Process</a:t>
            </a:r>
            <a:r>
              <a:rPr lang="de-DE"/>
              <a:t>, Problems</a:t>
            </a:r>
          </a:p>
          <a:p>
            <a:pPr marL="457200" indent="-457200">
              <a:lnSpc>
                <a:spcPct val="100000"/>
              </a:lnSpc>
              <a:buFont typeface="+mj-lt"/>
              <a:buAutoNum type="arabicPeriod"/>
            </a:pPr>
            <a:r>
              <a:rPr lang="de-DE" err="1"/>
              <a:t>To</a:t>
            </a:r>
            <a:r>
              <a:rPr lang="de-DE"/>
              <a:t> Be: </a:t>
            </a:r>
            <a:r>
              <a:rPr lang="de-DE" err="1"/>
              <a:t>Process</a:t>
            </a:r>
            <a:r>
              <a:rPr lang="de-DE"/>
              <a:t> Big, </a:t>
            </a:r>
            <a:r>
              <a:rPr lang="de-DE" err="1"/>
              <a:t>Process</a:t>
            </a:r>
            <a:r>
              <a:rPr lang="de-DE"/>
              <a:t> Project Focus, Videos</a:t>
            </a:r>
          </a:p>
          <a:p>
            <a:pPr marL="457200" indent="-457200">
              <a:lnSpc>
                <a:spcPct val="100000"/>
              </a:lnSpc>
              <a:buFont typeface="+mj-lt"/>
              <a:buAutoNum type="arabicPeriod"/>
            </a:pPr>
            <a:r>
              <a:rPr lang="de-DE"/>
              <a:t>Summary: </a:t>
            </a:r>
            <a:r>
              <a:rPr lang="de-DE" err="1"/>
              <a:t>How</a:t>
            </a:r>
            <a:r>
              <a:rPr lang="de-DE"/>
              <a:t> (</a:t>
            </a:r>
            <a:r>
              <a:rPr lang="de-DE" err="1"/>
              <a:t>Camunda</a:t>
            </a:r>
            <a:r>
              <a:rPr lang="de-DE"/>
              <a:t> </a:t>
            </a:r>
            <a:r>
              <a:rPr lang="de-DE" err="1"/>
              <a:t>as</a:t>
            </a:r>
            <a:r>
              <a:rPr lang="de-DE"/>
              <a:t> </a:t>
            </a:r>
            <a:r>
              <a:rPr lang="de-DE" err="1"/>
              <a:t>Orchestrator</a:t>
            </a:r>
            <a:r>
              <a:rPr lang="de-DE"/>
              <a:t>/</a:t>
            </a:r>
            <a:r>
              <a:rPr lang="de-DE" err="1"/>
              <a:t>Coordinator</a:t>
            </a:r>
            <a:r>
              <a:rPr lang="de-DE"/>
              <a:t>)</a:t>
            </a: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umsplatzhalter 3"/>
          <p:cNvSpPr>
            <a:spLocks noGrp="1"/>
          </p:cNvSpPr>
          <p:nvPr>
            <p:ph type="dt" sz="half" idx="10"/>
          </p:nvPr>
        </p:nvSpPr>
        <p:spPr/>
        <p:txBody>
          <a:bodyPr/>
          <a:lstStyle/>
          <a:p>
            <a:fld id="{A2F09AB1-98AB-4CD8-A7B3-61146E3F27A8}" type="datetime1">
              <a:rPr lang="de-CH"/>
              <a:pPr/>
              <a:t>07.12.2023</a:t>
            </a:fld>
            <a:endParaRPr lang="de-CH"/>
          </a:p>
        </p:txBody>
      </p:sp>
      <p:sp>
        <p:nvSpPr>
          <p:cNvPr id="6" name="Fußzeilenplatzhalter 4"/>
          <p:cNvSpPr>
            <a:spLocks noGrp="1"/>
          </p:cNvSpPr>
          <p:nvPr>
            <p:ph type="ftr" sz="quarter" idx="11"/>
          </p:nvPr>
        </p:nvSpPr>
        <p:spPr/>
        <p:txBody>
          <a:bodyPr/>
          <a:lstStyle/>
          <a:p>
            <a:r>
              <a:rPr lang="en-US" b="1" i="0">
                <a:solidFill>
                  <a:srgbClr val="4C4C4C"/>
                </a:solidFill>
                <a:effectLst/>
                <a:latin typeface="Inter"/>
              </a:rPr>
              <a:t>Digitalization of Business Processes in Healthcare, MSc. Medical Informatics</a:t>
            </a:r>
          </a:p>
        </p:txBody>
      </p:sp>
      <p:sp>
        <p:nvSpPr>
          <p:cNvPr id="7" name="Foliennummernplatzhalter 5"/>
          <p:cNvSpPr>
            <a:spLocks noGrp="1"/>
          </p:cNvSpPr>
          <p:nvPr>
            <p:ph type="sldNum" sz="quarter" idx="12"/>
          </p:nvPr>
        </p:nvSpPr>
        <p:spPr/>
        <p:txBody>
          <a:bodyPr/>
          <a:lstStyle/>
          <a:p>
            <a:fld id="{D03DE750-8911-47E1-9C28-46FE0F9D5B08}" type="slidenum">
              <a:rPr lang="de-CH"/>
              <a:pPr/>
              <a:t>18</a:t>
            </a:fld>
            <a:endParaRPr lang="de-CH"/>
          </a:p>
        </p:txBody>
      </p:sp>
      <p:sp>
        <p:nvSpPr>
          <p:cNvPr id="176130" name="Rectangle 2"/>
          <p:cNvSpPr>
            <a:spLocks noGrp="1" noChangeArrowheads="1"/>
          </p:cNvSpPr>
          <p:nvPr>
            <p:ph type="title"/>
          </p:nvPr>
        </p:nvSpPr>
        <p:spPr/>
        <p:txBody>
          <a:bodyPr/>
          <a:lstStyle/>
          <a:p>
            <a:endParaRPr lang="de-DE"/>
          </a:p>
        </p:txBody>
      </p:sp>
      <p:sp>
        <p:nvSpPr>
          <p:cNvPr id="176131" name="Rectangle 3"/>
          <p:cNvSpPr>
            <a:spLocks noGrp="1" noChangeArrowheads="1"/>
          </p:cNvSpPr>
          <p:nvPr>
            <p:ph type="body" idx="1"/>
          </p:nvPr>
        </p:nvSpPr>
        <p:spPr/>
        <p:txBody>
          <a:bodyPr/>
          <a:lstStyle/>
          <a:p>
            <a:endParaRPr lang="de-DE"/>
          </a:p>
        </p:txBody>
      </p:sp>
      <p:sp>
        <p:nvSpPr>
          <p:cNvPr id="176133" name="Rectangle 5"/>
          <p:cNvSpPr>
            <a:spLocks noChangeArrowheads="1"/>
          </p:cNvSpPr>
          <p:nvPr/>
        </p:nvSpPr>
        <p:spPr bwMode="auto">
          <a:xfrm>
            <a:off x="736600" y="1511300"/>
            <a:ext cx="4465638" cy="5149850"/>
          </a:xfrm>
          <a:prstGeom prst="rect">
            <a:avLst/>
          </a:prstGeom>
          <a:solidFill>
            <a:schemeClr val="accent1"/>
          </a:solidFill>
          <a:ln w="9525">
            <a:noFill/>
            <a:miter lim="800000"/>
            <a:headEnd/>
            <a:tailEnd/>
          </a:ln>
          <a:effectLst/>
        </p:spPr>
        <p:txBody>
          <a:bodyPr wrap="none" anchor="ctr"/>
          <a:lstStyle/>
          <a:p>
            <a:pPr algn="ctr" defTabSz="1042988"/>
            <a:r>
              <a:rPr lang="de-CH"/>
              <a:t>Durch Bild oder Grafik </a:t>
            </a:r>
          </a:p>
          <a:p>
            <a:pPr algn="ctr" defTabSz="1042988"/>
            <a:r>
              <a:rPr lang="de-CH"/>
              <a:t>ersetzen </a:t>
            </a:r>
          </a:p>
          <a:p>
            <a:pPr algn="ctr" defTabSz="1042988"/>
            <a:r>
              <a:rPr lang="de-CH"/>
              <a:t>(Grösse und Position beibehalten)</a:t>
            </a: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umsplatzhalter 3"/>
          <p:cNvSpPr>
            <a:spLocks noGrp="1"/>
          </p:cNvSpPr>
          <p:nvPr>
            <p:ph type="dt" sz="half" idx="10"/>
          </p:nvPr>
        </p:nvSpPr>
        <p:spPr/>
        <p:txBody>
          <a:bodyPr/>
          <a:lstStyle/>
          <a:p>
            <a:fld id="{A2F09AB1-98AB-4CD8-A7B3-61146E3F27A8}" type="datetime1">
              <a:rPr lang="de-CH"/>
              <a:pPr/>
              <a:t>07.12.2023</a:t>
            </a:fld>
            <a:endParaRPr lang="de-CH"/>
          </a:p>
        </p:txBody>
      </p:sp>
      <p:sp>
        <p:nvSpPr>
          <p:cNvPr id="6" name="Fußzeilenplatzhalter 4"/>
          <p:cNvSpPr>
            <a:spLocks noGrp="1"/>
          </p:cNvSpPr>
          <p:nvPr>
            <p:ph type="ftr" sz="quarter" idx="11"/>
          </p:nvPr>
        </p:nvSpPr>
        <p:spPr/>
        <p:txBody>
          <a:bodyPr/>
          <a:lstStyle/>
          <a:p>
            <a:r>
              <a:rPr lang="en-US" b="1" i="0">
                <a:solidFill>
                  <a:srgbClr val="4C4C4C"/>
                </a:solidFill>
                <a:effectLst/>
                <a:latin typeface="Inter"/>
              </a:rPr>
              <a:t>Digitalization of Business Processes in Healthcare, MSc. Medical Informatics</a:t>
            </a:r>
          </a:p>
        </p:txBody>
      </p:sp>
      <p:sp>
        <p:nvSpPr>
          <p:cNvPr id="7" name="Foliennummernplatzhalter 5"/>
          <p:cNvSpPr>
            <a:spLocks noGrp="1"/>
          </p:cNvSpPr>
          <p:nvPr>
            <p:ph type="sldNum" sz="quarter" idx="12"/>
          </p:nvPr>
        </p:nvSpPr>
        <p:spPr/>
        <p:txBody>
          <a:bodyPr/>
          <a:lstStyle/>
          <a:p>
            <a:fld id="{D03DE750-8911-47E1-9C28-46FE0F9D5B08}" type="slidenum">
              <a:rPr lang="de-CH"/>
              <a:pPr/>
              <a:t>2</a:t>
            </a:fld>
            <a:endParaRPr lang="de-CH"/>
          </a:p>
        </p:txBody>
      </p:sp>
      <p:sp>
        <p:nvSpPr>
          <p:cNvPr id="176130" name="Rectangle 2"/>
          <p:cNvSpPr>
            <a:spLocks noGrp="1" noChangeArrowheads="1"/>
          </p:cNvSpPr>
          <p:nvPr>
            <p:ph type="title"/>
          </p:nvPr>
        </p:nvSpPr>
        <p:spPr/>
        <p:txBody>
          <a:bodyPr/>
          <a:lstStyle/>
          <a:p>
            <a:r>
              <a:rPr lang="de-DE"/>
              <a:t>Team: Mövenpick</a:t>
            </a:r>
          </a:p>
        </p:txBody>
      </p:sp>
      <p:sp>
        <p:nvSpPr>
          <p:cNvPr id="176131" name="Rectangle 3"/>
          <p:cNvSpPr>
            <a:spLocks noGrp="1" noChangeArrowheads="1"/>
          </p:cNvSpPr>
          <p:nvPr>
            <p:ph type="body" idx="1"/>
          </p:nvPr>
        </p:nvSpPr>
        <p:spPr/>
        <p:txBody>
          <a:bodyPr/>
          <a:lstStyle/>
          <a:p>
            <a:pPr>
              <a:lnSpc>
                <a:spcPct val="100000"/>
              </a:lnSpc>
            </a:pPr>
            <a:r>
              <a:rPr lang="de-DE" b="0"/>
              <a:t>Selina </a:t>
            </a:r>
            <a:r>
              <a:rPr lang="de-DE" b="0" err="1"/>
              <a:t>Hodel</a:t>
            </a:r>
            <a:endParaRPr lang="de-DE" b="0"/>
          </a:p>
          <a:p>
            <a:pPr>
              <a:lnSpc>
                <a:spcPct val="100000"/>
              </a:lnSpc>
            </a:pPr>
            <a:r>
              <a:rPr lang="de-DE" b="0"/>
              <a:t>Sascha </a:t>
            </a:r>
            <a:r>
              <a:rPr lang="de-DE" b="0" err="1"/>
              <a:t>Fossard</a:t>
            </a:r>
            <a:endParaRPr lang="de-DE" b="0"/>
          </a:p>
          <a:p>
            <a:pPr>
              <a:lnSpc>
                <a:spcPct val="100000"/>
              </a:lnSpc>
            </a:pPr>
            <a:r>
              <a:rPr lang="de-DE" b="0"/>
              <a:t>Marvin Marquard</a:t>
            </a:r>
          </a:p>
          <a:p>
            <a:pPr>
              <a:lnSpc>
                <a:spcPct val="100000"/>
              </a:lnSpc>
            </a:pPr>
            <a:r>
              <a:rPr lang="de-DE" b="0"/>
              <a:t>Denis Moser</a:t>
            </a:r>
          </a:p>
          <a:p>
            <a:endParaRPr lang="de-DE"/>
          </a:p>
        </p:txBody>
      </p:sp>
      <p:sp>
        <p:nvSpPr>
          <p:cNvPr id="176133" name="Rectangle 5"/>
          <p:cNvSpPr>
            <a:spLocks noChangeArrowheads="1"/>
          </p:cNvSpPr>
          <p:nvPr/>
        </p:nvSpPr>
        <p:spPr bwMode="auto">
          <a:xfrm>
            <a:off x="736600" y="1511300"/>
            <a:ext cx="4465638" cy="5149850"/>
          </a:xfrm>
          <a:prstGeom prst="rect">
            <a:avLst/>
          </a:prstGeom>
          <a:solidFill>
            <a:schemeClr val="accent1"/>
          </a:solidFill>
          <a:ln w="9525">
            <a:noFill/>
            <a:miter lim="800000"/>
            <a:headEnd/>
            <a:tailEnd/>
          </a:ln>
          <a:effectLst/>
        </p:spPr>
        <p:txBody>
          <a:bodyPr wrap="none" anchor="ctr"/>
          <a:lstStyle/>
          <a:p>
            <a:pPr algn="ctr" defTabSz="1042988"/>
            <a:endParaRPr lang="de-CH"/>
          </a:p>
        </p:txBody>
      </p:sp>
      <p:pic>
        <p:nvPicPr>
          <p:cNvPr id="2" name="Picture 1">
            <a:extLst>
              <a:ext uri="{FF2B5EF4-FFF2-40B4-BE49-F238E27FC236}">
                <a16:creationId xmlns:a16="http://schemas.microsoft.com/office/drawing/2014/main" id="{E7B6E7D8-C517-9119-A1FF-4A7BF9D51CB3}"/>
              </a:ext>
            </a:extLst>
          </p:cNvPr>
          <p:cNvPicPr>
            <a:picLocks noChangeAspect="1"/>
          </p:cNvPicPr>
          <p:nvPr/>
        </p:nvPicPr>
        <p:blipFill rotWithShape="1">
          <a:blip r:embed="rId2"/>
          <a:srcRect l="9846" t="-10735" r="6568" b="10734"/>
          <a:stretch/>
        </p:blipFill>
        <p:spPr>
          <a:xfrm>
            <a:off x="736600" y="1956594"/>
            <a:ext cx="4466793" cy="3562354"/>
          </a:xfrm>
          <a:prstGeom prst="rect">
            <a:avLst/>
          </a:prstGeom>
        </p:spPr>
      </p:pic>
    </p:spTree>
    <p:extLst>
      <p:ext uri="{BB962C8B-B14F-4D97-AF65-F5344CB8AC3E}">
        <p14:creationId xmlns:p14="http://schemas.microsoft.com/office/powerpoint/2010/main" val="393664780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fld id="{14F307FF-F894-4080-8B07-C7DD9D592820}" type="datetime1">
              <a:rPr lang="de-CH"/>
              <a:pPr/>
              <a:t>07.12.2023</a:t>
            </a:fld>
            <a:endParaRPr lang="de-CH"/>
          </a:p>
        </p:txBody>
      </p:sp>
      <p:sp>
        <p:nvSpPr>
          <p:cNvPr id="5" name="Fußzeilenplatzhalter 4"/>
          <p:cNvSpPr>
            <a:spLocks noGrp="1"/>
          </p:cNvSpPr>
          <p:nvPr>
            <p:ph type="ftr" sz="quarter" idx="11"/>
          </p:nvPr>
        </p:nvSpPr>
        <p:spPr/>
        <p:txBody>
          <a:bodyPr/>
          <a:lstStyle/>
          <a:p>
            <a:r>
              <a:rPr lang="en-US" b="1" i="0">
                <a:solidFill>
                  <a:srgbClr val="4C4C4C"/>
                </a:solidFill>
                <a:effectLst/>
                <a:latin typeface="Inter"/>
              </a:rPr>
              <a:t>Digitalization of Business Processes in Healthcare, MSc. Medical Informatics</a:t>
            </a:r>
          </a:p>
        </p:txBody>
      </p:sp>
      <p:sp>
        <p:nvSpPr>
          <p:cNvPr id="6" name="Foliennummernplatzhalter 5"/>
          <p:cNvSpPr>
            <a:spLocks noGrp="1"/>
          </p:cNvSpPr>
          <p:nvPr>
            <p:ph type="sldNum" sz="quarter" idx="12"/>
          </p:nvPr>
        </p:nvSpPr>
        <p:spPr/>
        <p:txBody>
          <a:bodyPr/>
          <a:lstStyle/>
          <a:p>
            <a:fld id="{6C31816A-C81D-48AA-A065-5271926D34CD}" type="slidenum">
              <a:rPr lang="de-CH"/>
              <a:pPr/>
              <a:t>3</a:t>
            </a:fld>
            <a:endParaRPr lang="de-CH"/>
          </a:p>
        </p:txBody>
      </p:sp>
      <p:sp>
        <p:nvSpPr>
          <p:cNvPr id="175106" name="Rectangle 2"/>
          <p:cNvSpPr>
            <a:spLocks noGrp="1" noChangeArrowheads="1"/>
          </p:cNvSpPr>
          <p:nvPr>
            <p:ph type="title"/>
          </p:nvPr>
        </p:nvSpPr>
        <p:spPr/>
        <p:txBody>
          <a:bodyPr/>
          <a:lstStyle/>
          <a:p>
            <a:r>
              <a:rPr lang="de-DE"/>
              <a:t>Project</a:t>
            </a:r>
            <a:endParaRPr lang="de-DE">
              <a:cs typeface="Arial"/>
            </a:endParaRPr>
          </a:p>
        </p:txBody>
      </p:sp>
      <p:sp>
        <p:nvSpPr>
          <p:cNvPr id="175107" name="Rectangle 3"/>
          <p:cNvSpPr>
            <a:spLocks noGrp="1" noChangeArrowheads="1"/>
          </p:cNvSpPr>
          <p:nvPr>
            <p:ph type="body" idx="1"/>
          </p:nvPr>
        </p:nvSpPr>
        <p:spPr>
          <a:xfrm>
            <a:off x="738188" y="1890692"/>
            <a:ext cx="9213850" cy="4999044"/>
          </a:xfrm>
        </p:spPr>
        <p:txBody>
          <a:bodyPr/>
          <a:lstStyle/>
          <a:p>
            <a:pPr>
              <a:lnSpc>
                <a:spcPct val="100000"/>
              </a:lnSpc>
              <a:spcBef>
                <a:spcPts val="0"/>
              </a:spcBef>
              <a:spcAft>
                <a:spcPts val="0"/>
              </a:spcAft>
            </a:pPr>
            <a:r>
              <a:rPr lang="en-US" b="0"/>
              <a:t>Real-life process in the MTP Lab at USZ</a:t>
            </a:r>
          </a:p>
          <a:p>
            <a:pPr marL="342900" indent="-342900">
              <a:lnSpc>
                <a:spcPct val="100000"/>
              </a:lnSpc>
              <a:spcBef>
                <a:spcPts val="0"/>
              </a:spcBef>
              <a:spcAft>
                <a:spcPts val="0"/>
              </a:spcAft>
              <a:buFont typeface="Arial" panose="020B0604020202020204" pitchFamily="34" charset="0"/>
              <a:buChar char="•"/>
            </a:pPr>
            <a:r>
              <a:rPr lang="en-US" b="0">
                <a:cs typeface="Arial"/>
              </a:rPr>
              <a:t>Genetic cancer diagnostics and research</a:t>
            </a:r>
          </a:p>
          <a:p>
            <a:pPr>
              <a:lnSpc>
                <a:spcPct val="100000"/>
              </a:lnSpc>
              <a:spcBef>
                <a:spcPts val="0"/>
              </a:spcBef>
              <a:spcAft>
                <a:spcPts val="0"/>
              </a:spcAft>
            </a:pPr>
            <a:endParaRPr lang="en-US">
              <a:cs typeface="Arial"/>
            </a:endParaRPr>
          </a:p>
          <a:p>
            <a:pPr indent="0">
              <a:lnSpc>
                <a:spcPct val="100000"/>
              </a:lnSpc>
              <a:spcBef>
                <a:spcPts val="0"/>
              </a:spcBef>
              <a:spcAft>
                <a:spcPts val="0"/>
              </a:spcAft>
              <a:buNone/>
            </a:pPr>
            <a:r>
              <a:rPr lang="en-US" b="0">
                <a:cs typeface="Arial"/>
              </a:rPr>
              <a:t>Goals:</a:t>
            </a:r>
          </a:p>
          <a:p>
            <a:pPr marL="342900" indent="-342900">
              <a:lnSpc>
                <a:spcPct val="100000"/>
              </a:lnSpc>
              <a:spcBef>
                <a:spcPts val="0"/>
              </a:spcBef>
              <a:spcAft>
                <a:spcPts val="0"/>
              </a:spcAft>
              <a:buFont typeface="Arial" panose="020B0604020202020204" pitchFamily="34" charset="0"/>
              <a:buChar char="•"/>
            </a:pPr>
            <a:r>
              <a:rPr lang="en-US" b="0">
                <a:cs typeface="Arial"/>
              </a:rPr>
              <a:t>Analyze AS-IS, “dead ends”</a:t>
            </a:r>
          </a:p>
          <a:p>
            <a:pPr marL="342900" indent="-342900">
              <a:lnSpc>
                <a:spcPct val="100000"/>
              </a:lnSpc>
              <a:spcBef>
                <a:spcPts val="0"/>
              </a:spcBef>
              <a:spcAft>
                <a:spcPts val="0"/>
              </a:spcAft>
              <a:buFont typeface="Arial" panose="020B0604020202020204" pitchFamily="34" charset="0"/>
              <a:buChar char="•"/>
            </a:pPr>
            <a:r>
              <a:rPr lang="en-US" b="0">
                <a:cs typeface="Arial"/>
              </a:rPr>
              <a:t>Reduce user tasks</a:t>
            </a:r>
          </a:p>
          <a:p>
            <a:pPr marL="342900" indent="-342900">
              <a:lnSpc>
                <a:spcPct val="100000"/>
              </a:lnSpc>
              <a:spcBef>
                <a:spcPts val="0"/>
              </a:spcBef>
              <a:spcAft>
                <a:spcPts val="0"/>
              </a:spcAft>
              <a:buFont typeface="Arial" panose="020B0604020202020204" pitchFamily="34" charset="0"/>
              <a:buChar char="•"/>
            </a:pPr>
            <a:r>
              <a:rPr lang="en-US" b="0">
                <a:cs typeface="Arial"/>
              </a:rPr>
              <a:t>Improve overall order management process</a:t>
            </a:r>
          </a:p>
          <a:p>
            <a:pPr>
              <a:lnSpc>
                <a:spcPct val="100000"/>
              </a:lnSpc>
              <a:spcAft>
                <a:spcPts val="0"/>
              </a:spcAft>
            </a:pPr>
            <a:r>
              <a:rPr lang="en-US" b="0">
                <a:cs typeface="Arial"/>
              </a:rPr>
              <a:t>Procedure:</a:t>
            </a:r>
            <a:endParaRPr lang="en-US"/>
          </a:p>
          <a:p>
            <a:pPr marL="809625" lvl="1" indent="-457200">
              <a:lnSpc>
                <a:spcPct val="100000"/>
              </a:lnSpc>
              <a:spcBef>
                <a:spcPts val="0"/>
              </a:spcBef>
              <a:spcAft>
                <a:spcPts val="0"/>
              </a:spcAft>
              <a:buAutoNum type="arabicPeriod"/>
            </a:pPr>
            <a:r>
              <a:rPr lang="en-US">
                <a:cs typeface="Arial"/>
              </a:rPr>
              <a:t>Review </a:t>
            </a:r>
            <a:r>
              <a:rPr lang="en-US" b="0">
                <a:cs typeface="Arial"/>
              </a:rPr>
              <a:t>"Order Report" process</a:t>
            </a:r>
          </a:p>
          <a:p>
            <a:pPr marL="809625" lvl="1" indent="-457200">
              <a:lnSpc>
                <a:spcPct val="100000"/>
              </a:lnSpc>
              <a:spcBef>
                <a:spcPts val="0"/>
              </a:spcBef>
              <a:spcAft>
                <a:spcPts val="0"/>
              </a:spcAft>
              <a:buAutoNum type="arabicPeriod"/>
            </a:pPr>
            <a:r>
              <a:rPr lang="en-US" b="0">
                <a:cs typeface="Arial"/>
              </a:rPr>
              <a:t>Model AS-IS</a:t>
            </a:r>
            <a:r>
              <a:rPr lang="en-US">
                <a:cs typeface="Arial"/>
              </a:rPr>
              <a:t> </a:t>
            </a:r>
            <a:endParaRPr lang="en-US" b="0">
              <a:cs typeface="Arial"/>
            </a:endParaRPr>
          </a:p>
          <a:p>
            <a:pPr marL="809625" lvl="1" indent="-457200">
              <a:lnSpc>
                <a:spcPct val="100000"/>
              </a:lnSpc>
              <a:spcBef>
                <a:spcPts val="0"/>
              </a:spcBef>
              <a:spcAft>
                <a:spcPts val="0"/>
              </a:spcAft>
              <a:buAutoNum type="arabicPeriod"/>
            </a:pPr>
            <a:r>
              <a:rPr lang="en-US" b="0">
                <a:cs typeface="Arial"/>
              </a:rPr>
              <a:t>Model TO-BE</a:t>
            </a:r>
          </a:p>
          <a:p>
            <a:pPr marL="809625" lvl="1" indent="-457200">
              <a:lnSpc>
                <a:spcPct val="100000"/>
              </a:lnSpc>
              <a:spcBef>
                <a:spcPts val="0"/>
              </a:spcBef>
              <a:spcAft>
                <a:spcPts val="0"/>
              </a:spcAft>
              <a:buAutoNum type="arabicPeriod"/>
            </a:pPr>
            <a:r>
              <a:rPr lang="en-US" b="0">
                <a:cs typeface="Arial"/>
              </a:rPr>
              <a:t>Implementation of a section in the TO-BE</a:t>
            </a:r>
            <a:endParaRPr lang="en-US" b="1">
              <a:cs typeface="Arial"/>
            </a:endParaRPr>
          </a:p>
          <a:p>
            <a:pPr indent="0">
              <a:lnSpc>
                <a:spcPct val="100000"/>
              </a:lnSpc>
              <a:spcBef>
                <a:spcPts val="0"/>
              </a:spcBef>
              <a:spcAft>
                <a:spcPts val="0"/>
              </a:spcAft>
              <a:buFontTx/>
              <a:buNone/>
            </a:pPr>
            <a:endParaRPr lang="en-US" b="0">
              <a:cs typeface="Arial"/>
            </a:endParaRPr>
          </a:p>
          <a:p>
            <a:pPr>
              <a:lnSpc>
                <a:spcPct val="100000"/>
              </a:lnSpc>
              <a:spcBef>
                <a:spcPts val="0"/>
              </a:spcBef>
              <a:spcAft>
                <a:spcPts val="0"/>
              </a:spcAft>
            </a:pPr>
            <a:r>
              <a:rPr lang="en-US" b="0">
                <a:cs typeface="Arial"/>
              </a:rPr>
              <a:t>Tools: </a:t>
            </a:r>
          </a:p>
          <a:p>
            <a:pPr marL="342900" indent="-342900">
              <a:lnSpc>
                <a:spcPct val="100000"/>
              </a:lnSpc>
              <a:spcBef>
                <a:spcPts val="0"/>
              </a:spcBef>
              <a:spcAft>
                <a:spcPts val="0"/>
              </a:spcAft>
              <a:buFont typeface="Arial" panose="020B0604020202020204" pitchFamily="34" charset="0"/>
              <a:buChar char="•"/>
            </a:pPr>
            <a:r>
              <a:rPr lang="en-US" b="0">
                <a:cs typeface="Arial"/>
              </a:rPr>
              <a:t>Camunda (Modelling, Workflow Engine), Make, </a:t>
            </a:r>
            <a:r>
              <a:rPr lang="en-US" b="0" err="1">
                <a:cs typeface="Arial"/>
              </a:rPr>
              <a:t>Deepnote</a:t>
            </a:r>
            <a:r>
              <a:rPr lang="en-US" b="0">
                <a:cs typeface="Arial"/>
              </a:rPr>
              <a:t>, Google Sheets</a:t>
            </a:r>
          </a:p>
          <a:p>
            <a:pPr marL="695325" lvl="1" indent="-342900">
              <a:lnSpc>
                <a:spcPct val="100000"/>
              </a:lnSpc>
              <a:spcBef>
                <a:spcPts val="0"/>
              </a:spcBef>
              <a:spcAft>
                <a:spcPts val="0"/>
              </a:spcAft>
              <a:buAutoNum type="arabicPeriod"/>
            </a:pPr>
            <a:endParaRPr lang="de-DE">
              <a:cs typeface="Arial"/>
            </a:endParaRPr>
          </a:p>
        </p:txBody>
      </p:sp>
      <p:pic>
        <p:nvPicPr>
          <p:cNvPr id="2" name="Picture 1">
            <a:extLst>
              <a:ext uri="{FF2B5EF4-FFF2-40B4-BE49-F238E27FC236}">
                <a16:creationId xmlns:a16="http://schemas.microsoft.com/office/drawing/2014/main" id="{1B445E86-A2B4-C14B-7361-44EF1F68FB6D}"/>
              </a:ext>
            </a:extLst>
          </p:cNvPr>
          <p:cNvPicPr>
            <a:picLocks noChangeAspect="1"/>
          </p:cNvPicPr>
          <p:nvPr/>
        </p:nvPicPr>
        <p:blipFill>
          <a:blip r:embed="rId3"/>
          <a:stretch>
            <a:fillRect/>
          </a:stretch>
        </p:blipFill>
        <p:spPr>
          <a:xfrm>
            <a:off x="7168829" y="773666"/>
            <a:ext cx="2787971" cy="856116"/>
          </a:xfrm>
          <a:prstGeom prst="rect">
            <a:avLst/>
          </a:prstGeom>
        </p:spPr>
      </p:pic>
    </p:spTree>
    <p:extLst>
      <p:ext uri="{BB962C8B-B14F-4D97-AF65-F5344CB8AC3E}">
        <p14:creationId xmlns:p14="http://schemas.microsoft.com/office/powerpoint/2010/main" val="20641864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fld id="{14F307FF-F894-4080-8B07-C7DD9D592820}" type="datetime1">
              <a:rPr lang="de-CH"/>
              <a:pPr/>
              <a:t>07.12.2023</a:t>
            </a:fld>
            <a:endParaRPr lang="de-CH"/>
          </a:p>
        </p:txBody>
      </p:sp>
      <p:sp>
        <p:nvSpPr>
          <p:cNvPr id="5" name="Fußzeilenplatzhalter 4"/>
          <p:cNvSpPr>
            <a:spLocks noGrp="1"/>
          </p:cNvSpPr>
          <p:nvPr>
            <p:ph type="ftr" sz="quarter" idx="11"/>
          </p:nvPr>
        </p:nvSpPr>
        <p:spPr/>
        <p:txBody>
          <a:bodyPr/>
          <a:lstStyle/>
          <a:p>
            <a:r>
              <a:rPr lang="en-US" b="1" i="0">
                <a:solidFill>
                  <a:srgbClr val="4C4C4C"/>
                </a:solidFill>
                <a:effectLst/>
                <a:latin typeface="Inter"/>
              </a:rPr>
              <a:t>Digitalization of Business Processes in Healthcare, MSc. Medical Informatics</a:t>
            </a:r>
          </a:p>
        </p:txBody>
      </p:sp>
      <p:sp>
        <p:nvSpPr>
          <p:cNvPr id="6" name="Foliennummernplatzhalter 5"/>
          <p:cNvSpPr>
            <a:spLocks noGrp="1"/>
          </p:cNvSpPr>
          <p:nvPr>
            <p:ph type="sldNum" sz="quarter" idx="12"/>
          </p:nvPr>
        </p:nvSpPr>
        <p:spPr/>
        <p:txBody>
          <a:bodyPr/>
          <a:lstStyle/>
          <a:p>
            <a:fld id="{6C31816A-C81D-48AA-A065-5271926D34CD}" type="slidenum">
              <a:rPr lang="de-CH"/>
              <a:pPr/>
              <a:t>4</a:t>
            </a:fld>
            <a:endParaRPr lang="de-CH"/>
          </a:p>
        </p:txBody>
      </p:sp>
      <p:sp>
        <p:nvSpPr>
          <p:cNvPr id="175106" name="Rectangle 2"/>
          <p:cNvSpPr>
            <a:spLocks noGrp="1" noChangeArrowheads="1"/>
          </p:cNvSpPr>
          <p:nvPr>
            <p:ph type="title"/>
          </p:nvPr>
        </p:nvSpPr>
        <p:spPr/>
        <p:txBody>
          <a:bodyPr/>
          <a:lstStyle/>
          <a:p>
            <a:r>
              <a:rPr lang="de-DE"/>
              <a:t>AS-IS</a:t>
            </a:r>
          </a:p>
        </p:txBody>
      </p:sp>
      <p:sp>
        <p:nvSpPr>
          <p:cNvPr id="175107" name="Rectangle 3"/>
          <p:cNvSpPr>
            <a:spLocks noGrp="1" noChangeArrowheads="1"/>
          </p:cNvSpPr>
          <p:nvPr>
            <p:ph type="body" idx="1"/>
          </p:nvPr>
        </p:nvSpPr>
        <p:spPr>
          <a:xfrm>
            <a:off x="736600" y="1871662"/>
            <a:ext cx="9213850" cy="4943475"/>
          </a:xfrm>
        </p:spPr>
        <p:txBody>
          <a:bodyPr/>
          <a:lstStyle/>
          <a:p>
            <a:pPr>
              <a:spcBef>
                <a:spcPts val="0"/>
              </a:spcBef>
            </a:pPr>
            <a:r>
              <a:rPr lang="en-US" b="0"/>
              <a:t>Complexity</a:t>
            </a:r>
          </a:p>
          <a:p>
            <a:pPr marL="342900" indent="-342900">
              <a:spcBef>
                <a:spcPts val="0"/>
              </a:spcBef>
              <a:buFont typeface="Arial" panose="020B0604020202020204" pitchFamily="34" charset="0"/>
              <a:buChar char="•"/>
            </a:pPr>
            <a:r>
              <a:rPr lang="en-US" b="0"/>
              <a:t>Multiple Lanes</a:t>
            </a:r>
            <a:endParaRPr lang="en-US" b="0">
              <a:cs typeface="Arial"/>
            </a:endParaRPr>
          </a:p>
          <a:p>
            <a:pPr marL="342900" indent="-342900">
              <a:spcBef>
                <a:spcPts val="0"/>
              </a:spcBef>
              <a:buFont typeface="Arial" panose="020B0604020202020204" pitchFamily="34" charset="0"/>
              <a:buChar char="•"/>
            </a:pPr>
            <a:r>
              <a:rPr lang="en-US" b="0"/>
              <a:t>Several information systems</a:t>
            </a:r>
            <a:endParaRPr lang="en-US" b="0">
              <a:cs typeface="Arial"/>
            </a:endParaRPr>
          </a:p>
          <a:p>
            <a:pPr marL="342900" indent="-342900">
              <a:spcBef>
                <a:spcPts val="0"/>
              </a:spcBef>
              <a:buFont typeface="Arial" panose="020B0604020202020204" pitchFamily="34" charset="0"/>
              <a:buChar char="•"/>
            </a:pPr>
            <a:endParaRPr lang="en-US" b="0"/>
          </a:p>
          <a:p>
            <a:pPr>
              <a:spcBef>
                <a:spcPts val="0"/>
              </a:spcBef>
            </a:pPr>
            <a:r>
              <a:rPr lang="en-US" b="0"/>
              <a:t>Challenges:</a:t>
            </a:r>
            <a:endParaRPr lang="en-US" b="0">
              <a:cs typeface="Arial"/>
            </a:endParaRPr>
          </a:p>
          <a:p>
            <a:pPr marL="342900" indent="-342900">
              <a:spcBef>
                <a:spcPts val="0"/>
              </a:spcBef>
              <a:buFont typeface="Arial" panose="020B0604020202020204" pitchFamily="34" charset="0"/>
              <a:buChar char="•"/>
            </a:pPr>
            <a:r>
              <a:rPr lang="en-US" b="0"/>
              <a:t>Manual work: tasks, data entry</a:t>
            </a:r>
            <a:endParaRPr lang="en-US" b="0">
              <a:cs typeface="Arial"/>
            </a:endParaRPr>
          </a:p>
          <a:p>
            <a:pPr marL="342900" indent="-342900">
              <a:spcBef>
                <a:spcPts val="0"/>
              </a:spcBef>
              <a:buFont typeface="Arial" panose="020B0604020202020204" pitchFamily="34" charset="0"/>
              <a:buChar char="•"/>
            </a:pPr>
            <a:r>
              <a:rPr lang="en-US" b="0"/>
              <a:t>Forms, sample quality checks</a:t>
            </a:r>
            <a:endParaRPr lang="en-US" b="0">
              <a:cs typeface="Arial"/>
            </a:endParaRPr>
          </a:p>
          <a:p>
            <a:pPr>
              <a:spcBef>
                <a:spcPts val="0"/>
              </a:spcBef>
            </a:pPr>
            <a:endParaRPr lang="en-US" b="0"/>
          </a:p>
          <a:p>
            <a:pPr>
              <a:spcBef>
                <a:spcPts val="0"/>
              </a:spcBef>
            </a:pPr>
            <a:r>
              <a:rPr lang="en-US" b="0"/>
              <a:t>Opportunities:</a:t>
            </a:r>
            <a:endParaRPr lang="en-US" b="0">
              <a:cs typeface="Arial"/>
            </a:endParaRPr>
          </a:p>
          <a:p>
            <a:pPr marL="342900" indent="-342900">
              <a:spcBef>
                <a:spcPts val="0"/>
              </a:spcBef>
              <a:buFont typeface="Arial" panose="020B0604020202020204" pitchFamily="34" charset="0"/>
              <a:buChar char="•"/>
            </a:pPr>
            <a:r>
              <a:rPr lang="en-US" b="0"/>
              <a:t>Automatization, integration </a:t>
            </a:r>
          </a:p>
          <a:p>
            <a:pPr marL="342900" indent="-342900">
              <a:spcBef>
                <a:spcPts val="0"/>
              </a:spcBef>
              <a:buFont typeface="Arial" panose="020B0604020202020204" pitchFamily="34" charset="0"/>
              <a:buChar char="•"/>
            </a:pPr>
            <a:r>
              <a:rPr lang="en-US" b="0"/>
              <a:t>Digital forms</a:t>
            </a:r>
            <a:endParaRPr lang="en-US" b="0">
              <a:cs typeface="Arial"/>
            </a:endParaRPr>
          </a:p>
          <a:p>
            <a:pPr marL="342900" indent="-342900">
              <a:spcBef>
                <a:spcPts val="0"/>
              </a:spcBef>
              <a:buFont typeface="Arial" panose="020B0604020202020204" pitchFamily="34" charset="0"/>
              <a:buChar char="•"/>
            </a:pPr>
            <a:r>
              <a:rPr lang="en-US" b="0"/>
              <a:t>Automated dispatch of customer mail</a:t>
            </a:r>
          </a:p>
          <a:p>
            <a:pPr>
              <a:spcBef>
                <a:spcPts val="0"/>
              </a:spcBef>
            </a:pPr>
            <a:endParaRPr lang="en-US" b="0"/>
          </a:p>
          <a:p>
            <a:pPr marL="342900" indent="-342900">
              <a:spcBef>
                <a:spcPts val="0"/>
              </a:spcBef>
              <a:buFont typeface="Arial" panose="020B0604020202020204" pitchFamily="34" charset="0"/>
              <a:buChar char="•"/>
            </a:pPr>
            <a:endParaRPr lang="en-US" b="0"/>
          </a:p>
          <a:p>
            <a:pPr marL="179705" indent="-179705">
              <a:buFont typeface="Arial" panose="020B0604020202020204" pitchFamily="34" charset="0"/>
              <a:buChar char="•"/>
            </a:pPr>
            <a:endParaRPr lang="en-US" b="0">
              <a:cs typeface="Arial"/>
            </a:endParaRPr>
          </a:p>
          <a:p>
            <a:endParaRPr lang="de-DE" b="0"/>
          </a:p>
          <a:p>
            <a:endParaRPr lang="de-DE"/>
          </a:p>
        </p:txBody>
      </p:sp>
      <p:pic>
        <p:nvPicPr>
          <p:cNvPr id="3" name="Grafik 2">
            <a:extLst>
              <a:ext uri="{FF2B5EF4-FFF2-40B4-BE49-F238E27FC236}">
                <a16:creationId xmlns:a16="http://schemas.microsoft.com/office/drawing/2014/main" id="{E9F3B8B1-9A4B-3E93-375F-3ED0BCAD4089}"/>
              </a:ext>
            </a:extLst>
          </p:cNvPr>
          <p:cNvPicPr>
            <a:picLocks noChangeAspect="1"/>
          </p:cNvPicPr>
          <p:nvPr/>
        </p:nvPicPr>
        <p:blipFill>
          <a:blip r:embed="rId3"/>
          <a:stretch>
            <a:fillRect/>
          </a:stretch>
        </p:blipFill>
        <p:spPr>
          <a:xfrm>
            <a:off x="5498011" y="154058"/>
            <a:ext cx="5143909" cy="4032180"/>
          </a:xfrm>
          <a:prstGeom prst="rect">
            <a:avLst/>
          </a:prstGeom>
        </p:spPr>
      </p:pic>
      <p:grpSp>
        <p:nvGrpSpPr>
          <p:cNvPr id="19" name="Gruppieren 18">
            <a:extLst>
              <a:ext uri="{FF2B5EF4-FFF2-40B4-BE49-F238E27FC236}">
                <a16:creationId xmlns:a16="http://schemas.microsoft.com/office/drawing/2014/main" id="{518D2968-9F1D-C6C4-4A98-8B8EEEB4A5A9}"/>
              </a:ext>
            </a:extLst>
          </p:cNvPr>
          <p:cNvGrpSpPr/>
          <p:nvPr/>
        </p:nvGrpSpPr>
        <p:grpSpPr>
          <a:xfrm>
            <a:off x="9086850" y="5692856"/>
            <a:ext cx="895420" cy="904746"/>
            <a:chOff x="6737408" y="4829175"/>
            <a:chExt cx="895420" cy="904746"/>
          </a:xfrm>
        </p:grpSpPr>
        <p:pic>
          <p:nvPicPr>
            <p:cNvPr id="14" name="Grafik 13">
              <a:extLst>
                <a:ext uri="{FF2B5EF4-FFF2-40B4-BE49-F238E27FC236}">
                  <a16:creationId xmlns:a16="http://schemas.microsoft.com/office/drawing/2014/main" id="{F36EA55A-F827-C9CE-6DD9-9FEC62E27191}"/>
                </a:ext>
              </a:extLst>
            </p:cNvPr>
            <p:cNvPicPr>
              <a:picLocks noChangeAspect="1"/>
            </p:cNvPicPr>
            <p:nvPr/>
          </p:nvPicPr>
          <p:blipFill>
            <a:blip r:embed="rId4"/>
            <a:stretch>
              <a:fillRect/>
            </a:stretch>
          </p:blipFill>
          <p:spPr>
            <a:xfrm>
              <a:off x="6737408" y="4829175"/>
              <a:ext cx="895419" cy="904746"/>
            </a:xfrm>
            <a:prstGeom prst="rect">
              <a:avLst/>
            </a:prstGeom>
          </p:spPr>
        </p:pic>
        <p:sp>
          <p:nvSpPr>
            <p:cNvPr id="15" name="Textfeld 14">
              <a:extLst>
                <a:ext uri="{FF2B5EF4-FFF2-40B4-BE49-F238E27FC236}">
                  <a16:creationId xmlns:a16="http://schemas.microsoft.com/office/drawing/2014/main" id="{FDEAD373-85F3-FE0C-72CA-CA1C592EFB7D}"/>
                </a:ext>
              </a:extLst>
            </p:cNvPr>
            <p:cNvSpPr txBox="1"/>
            <p:nvPr/>
          </p:nvSpPr>
          <p:spPr>
            <a:xfrm>
              <a:off x="6843714" y="5286374"/>
              <a:ext cx="789114" cy="307777"/>
            </a:xfrm>
            <a:prstGeom prst="rect">
              <a:avLst/>
            </a:prstGeom>
            <a:noFill/>
          </p:spPr>
          <p:txBody>
            <a:bodyPr wrap="square" rtlCol="0">
              <a:spAutoFit/>
            </a:bodyPr>
            <a:lstStyle/>
            <a:p>
              <a:pPr algn="l"/>
              <a:r>
                <a:rPr lang="en-US" sz="1400"/>
                <a:t>Patho</a:t>
              </a:r>
            </a:p>
          </p:txBody>
        </p:sp>
      </p:grpSp>
      <p:grpSp>
        <p:nvGrpSpPr>
          <p:cNvPr id="18" name="Gruppieren 17">
            <a:extLst>
              <a:ext uri="{FF2B5EF4-FFF2-40B4-BE49-F238E27FC236}">
                <a16:creationId xmlns:a16="http://schemas.microsoft.com/office/drawing/2014/main" id="{DA4EC6C1-A302-0358-BB4C-6D1498B9811B}"/>
              </a:ext>
            </a:extLst>
          </p:cNvPr>
          <p:cNvGrpSpPr/>
          <p:nvPr/>
        </p:nvGrpSpPr>
        <p:grpSpPr>
          <a:xfrm>
            <a:off x="6943011" y="4312509"/>
            <a:ext cx="983392" cy="904746"/>
            <a:chOff x="8069965" y="4839181"/>
            <a:chExt cx="983392" cy="904746"/>
          </a:xfrm>
        </p:grpSpPr>
        <p:pic>
          <p:nvPicPr>
            <p:cNvPr id="16" name="Grafik 15">
              <a:extLst>
                <a:ext uri="{FF2B5EF4-FFF2-40B4-BE49-F238E27FC236}">
                  <a16:creationId xmlns:a16="http://schemas.microsoft.com/office/drawing/2014/main" id="{A254EA03-9478-4FED-59F7-4BBA77B5CAAE}"/>
                </a:ext>
              </a:extLst>
            </p:cNvPr>
            <p:cNvPicPr>
              <a:picLocks noChangeAspect="1"/>
            </p:cNvPicPr>
            <p:nvPr/>
          </p:nvPicPr>
          <p:blipFill>
            <a:blip r:embed="rId4"/>
            <a:stretch>
              <a:fillRect/>
            </a:stretch>
          </p:blipFill>
          <p:spPr>
            <a:xfrm>
              <a:off x="8069965" y="4839181"/>
              <a:ext cx="895419" cy="904746"/>
            </a:xfrm>
            <a:prstGeom prst="rect">
              <a:avLst/>
            </a:prstGeom>
          </p:spPr>
        </p:pic>
        <p:sp>
          <p:nvSpPr>
            <p:cNvPr id="17" name="Textfeld 16">
              <a:extLst>
                <a:ext uri="{FF2B5EF4-FFF2-40B4-BE49-F238E27FC236}">
                  <a16:creationId xmlns:a16="http://schemas.microsoft.com/office/drawing/2014/main" id="{0EF8099E-0E07-06C0-0009-D15EAD7C1FCA}"/>
                </a:ext>
              </a:extLst>
            </p:cNvPr>
            <p:cNvSpPr txBox="1"/>
            <p:nvPr/>
          </p:nvSpPr>
          <p:spPr>
            <a:xfrm>
              <a:off x="8221663" y="5227936"/>
              <a:ext cx="831694" cy="461665"/>
            </a:xfrm>
            <a:prstGeom prst="rect">
              <a:avLst/>
            </a:prstGeom>
            <a:noFill/>
          </p:spPr>
          <p:txBody>
            <a:bodyPr wrap="square" rtlCol="0">
              <a:spAutoFit/>
            </a:bodyPr>
            <a:lstStyle/>
            <a:p>
              <a:pPr algn="l"/>
              <a:r>
                <a:rPr lang="en-US" sz="1200"/>
                <a:t>Order</a:t>
              </a:r>
              <a:br>
                <a:rPr lang="en-US" sz="1200"/>
              </a:br>
              <a:r>
                <a:rPr lang="en-US" sz="1200"/>
                <a:t>MGMT</a:t>
              </a:r>
            </a:p>
          </p:txBody>
        </p:sp>
      </p:grpSp>
      <p:grpSp>
        <p:nvGrpSpPr>
          <p:cNvPr id="20" name="Gruppieren 19">
            <a:extLst>
              <a:ext uri="{FF2B5EF4-FFF2-40B4-BE49-F238E27FC236}">
                <a16:creationId xmlns:a16="http://schemas.microsoft.com/office/drawing/2014/main" id="{0EFEEA0A-3726-3963-C0D1-6A9D6F7BBFCB}"/>
              </a:ext>
            </a:extLst>
          </p:cNvPr>
          <p:cNvGrpSpPr/>
          <p:nvPr/>
        </p:nvGrpSpPr>
        <p:grpSpPr>
          <a:xfrm>
            <a:off x="7838430" y="5225582"/>
            <a:ext cx="1003399" cy="904746"/>
            <a:chOff x="8069965" y="4839181"/>
            <a:chExt cx="1003399" cy="904746"/>
          </a:xfrm>
        </p:grpSpPr>
        <p:pic>
          <p:nvPicPr>
            <p:cNvPr id="21" name="Grafik 20">
              <a:extLst>
                <a:ext uri="{FF2B5EF4-FFF2-40B4-BE49-F238E27FC236}">
                  <a16:creationId xmlns:a16="http://schemas.microsoft.com/office/drawing/2014/main" id="{D7D5766E-98DB-242A-DBED-6CDE51F3FF0E}"/>
                </a:ext>
              </a:extLst>
            </p:cNvPr>
            <p:cNvPicPr>
              <a:picLocks noChangeAspect="1"/>
            </p:cNvPicPr>
            <p:nvPr/>
          </p:nvPicPr>
          <p:blipFill>
            <a:blip r:embed="rId4"/>
            <a:stretch>
              <a:fillRect/>
            </a:stretch>
          </p:blipFill>
          <p:spPr>
            <a:xfrm>
              <a:off x="8069965" y="4839181"/>
              <a:ext cx="895419" cy="904746"/>
            </a:xfrm>
            <a:prstGeom prst="rect">
              <a:avLst/>
            </a:prstGeom>
          </p:spPr>
        </p:pic>
        <p:sp>
          <p:nvSpPr>
            <p:cNvPr id="22" name="Textfeld 21">
              <a:extLst>
                <a:ext uri="{FF2B5EF4-FFF2-40B4-BE49-F238E27FC236}">
                  <a16:creationId xmlns:a16="http://schemas.microsoft.com/office/drawing/2014/main" id="{A6235974-A41D-C2D8-02E5-F505EDC732F7}"/>
                </a:ext>
              </a:extLst>
            </p:cNvPr>
            <p:cNvSpPr txBox="1"/>
            <p:nvPr/>
          </p:nvSpPr>
          <p:spPr>
            <a:xfrm>
              <a:off x="8241670" y="5328429"/>
              <a:ext cx="831694" cy="276999"/>
            </a:xfrm>
            <a:prstGeom prst="rect">
              <a:avLst/>
            </a:prstGeom>
            <a:noFill/>
          </p:spPr>
          <p:txBody>
            <a:bodyPr wrap="square" rtlCol="0">
              <a:spAutoFit/>
            </a:bodyPr>
            <a:lstStyle/>
            <a:p>
              <a:pPr algn="l"/>
              <a:r>
                <a:rPr lang="en-US" sz="1200"/>
                <a:t>LIMS</a:t>
              </a:r>
            </a:p>
          </p:txBody>
        </p:sp>
      </p:grpSp>
      <p:sp>
        <p:nvSpPr>
          <p:cNvPr id="23" name="Rechteck: abgerundete Ecken 22">
            <a:extLst>
              <a:ext uri="{FF2B5EF4-FFF2-40B4-BE49-F238E27FC236}">
                <a16:creationId xmlns:a16="http://schemas.microsoft.com/office/drawing/2014/main" id="{72DB3020-6BE4-AB2D-EF86-7707757A9DDD}"/>
              </a:ext>
            </a:extLst>
          </p:cNvPr>
          <p:cNvSpPr/>
          <p:nvPr/>
        </p:nvSpPr>
        <p:spPr bwMode="auto">
          <a:xfrm>
            <a:off x="5343525" y="135137"/>
            <a:ext cx="2185988" cy="3936801"/>
          </a:xfrm>
          <a:prstGeom prst="roundRect">
            <a:avLst/>
          </a:prstGeom>
          <a:solidFill>
            <a:srgbClr val="BBE0E3">
              <a:alpha val="41961"/>
            </a:srgbClr>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kumimoji="0" lang="en-US" sz="2100" b="0" i="0" u="none" strike="noStrike" cap="none" normalizeH="0" baseline="0">
                <a:ln>
                  <a:noFill/>
                </a:ln>
                <a:solidFill>
                  <a:schemeClr val="tx1"/>
                </a:solidFill>
                <a:effectLst/>
                <a:latin typeface="Arial" charset="0"/>
              </a:rPr>
              <a:t>pre</a:t>
            </a:r>
          </a:p>
        </p:txBody>
      </p:sp>
      <p:sp>
        <p:nvSpPr>
          <p:cNvPr id="24" name="Rechteck: abgerundete Ecken 23">
            <a:extLst>
              <a:ext uri="{FF2B5EF4-FFF2-40B4-BE49-F238E27FC236}">
                <a16:creationId xmlns:a16="http://schemas.microsoft.com/office/drawing/2014/main" id="{821C2012-92E3-D231-B5DC-EF3B4617AA28}"/>
              </a:ext>
            </a:extLst>
          </p:cNvPr>
          <p:cNvSpPr/>
          <p:nvPr/>
        </p:nvSpPr>
        <p:spPr bwMode="auto">
          <a:xfrm>
            <a:off x="7594830" y="1159605"/>
            <a:ext cx="2109878" cy="2900362"/>
          </a:xfrm>
          <a:prstGeom prst="roundRect">
            <a:avLst/>
          </a:prstGeom>
          <a:solidFill>
            <a:srgbClr val="A3A3E0">
              <a:alpha val="43922"/>
            </a:srgbClr>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lang="en-US"/>
              <a:t>analytical</a:t>
            </a:r>
            <a:endParaRPr kumimoji="0" lang="en-US" sz="2100" b="0" i="0" u="none" strike="noStrike" cap="none" normalizeH="0" baseline="0">
              <a:ln>
                <a:noFill/>
              </a:ln>
              <a:solidFill>
                <a:schemeClr val="tx1"/>
              </a:solidFill>
              <a:effectLst/>
              <a:latin typeface="Arial" charset="0"/>
            </a:endParaRPr>
          </a:p>
        </p:txBody>
      </p:sp>
      <p:sp>
        <p:nvSpPr>
          <p:cNvPr id="35" name="Rechteck: obere Ecken abgerundet 34">
            <a:extLst>
              <a:ext uri="{FF2B5EF4-FFF2-40B4-BE49-F238E27FC236}">
                <a16:creationId xmlns:a16="http://schemas.microsoft.com/office/drawing/2014/main" id="{C750E3C9-0ED7-9EEA-8FA1-02D073DD34FD}"/>
              </a:ext>
            </a:extLst>
          </p:cNvPr>
          <p:cNvSpPr/>
          <p:nvPr/>
        </p:nvSpPr>
        <p:spPr bwMode="auto">
          <a:xfrm rot="16200000">
            <a:off x="8648418" y="-909963"/>
            <a:ext cx="900502" cy="2986091"/>
          </a:xfrm>
          <a:prstGeom prst="round2SameRect">
            <a:avLst>
              <a:gd name="adj1" fmla="val 16667"/>
              <a:gd name="adj2" fmla="val 0"/>
            </a:avLst>
          </a:prstGeom>
          <a:solidFill>
            <a:srgbClr val="00B050">
              <a:alpha val="38039"/>
            </a:srgbClr>
          </a:solidFill>
          <a:ln w="9525" cap="flat" cmpd="sng" algn="ctr">
            <a:noFill/>
            <a:prstDash val="solid"/>
            <a:round/>
            <a:headEnd type="none" w="med" len="med"/>
            <a:tailEnd type="none" w="med" len="med"/>
          </a:ln>
          <a:effectLst/>
        </p:spPr>
        <p:txBody>
          <a:bodyPr vert="vert"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lang="en-US"/>
              <a:t>p</a:t>
            </a:r>
            <a:r>
              <a:rPr kumimoji="0" lang="en-US" sz="2100" b="0" i="0" u="none" strike="noStrike" cap="none" normalizeH="0" baseline="0">
                <a:ln>
                  <a:noFill/>
                </a:ln>
                <a:solidFill>
                  <a:schemeClr val="tx1"/>
                </a:solidFill>
                <a:effectLst/>
                <a:latin typeface="Arial" charset="0"/>
              </a:rPr>
              <a:t>ost</a:t>
            </a:r>
          </a:p>
        </p:txBody>
      </p:sp>
      <p:sp>
        <p:nvSpPr>
          <p:cNvPr id="36" name="Rechteck: obere Ecken abgerundet 35">
            <a:extLst>
              <a:ext uri="{FF2B5EF4-FFF2-40B4-BE49-F238E27FC236}">
                <a16:creationId xmlns:a16="http://schemas.microsoft.com/office/drawing/2014/main" id="{2B42D084-8D90-083F-D20C-5385DA611EB2}"/>
              </a:ext>
            </a:extLst>
          </p:cNvPr>
          <p:cNvSpPr/>
          <p:nvPr/>
        </p:nvSpPr>
        <p:spPr bwMode="auto">
          <a:xfrm rot="10800000">
            <a:off x="9780818" y="1033331"/>
            <a:ext cx="810894" cy="3033328"/>
          </a:xfrm>
          <a:prstGeom prst="round2SameRect">
            <a:avLst/>
          </a:prstGeom>
          <a:solidFill>
            <a:srgbClr val="00B050">
              <a:alpha val="38039"/>
            </a:srgbClr>
          </a:solidFill>
          <a:ln w="9525" cap="flat" cmpd="sng" algn="ctr">
            <a:noFill/>
            <a:prstDash val="solid"/>
            <a:round/>
            <a:headEnd type="none" w="med" len="med"/>
            <a:tailEnd type="none" w="med" len="med"/>
          </a:ln>
          <a:effectLst/>
        </p:spPr>
        <p:txBody>
          <a:bodyPr vert="vert"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endParaRPr>
          </a:p>
        </p:txBody>
      </p:sp>
      <p:pic>
        <p:nvPicPr>
          <p:cNvPr id="2" name="Picture 1" descr="Typing icon in SVG, PNG formats">
            <a:extLst>
              <a:ext uri="{FF2B5EF4-FFF2-40B4-BE49-F238E27FC236}">
                <a16:creationId xmlns:a16="http://schemas.microsoft.com/office/drawing/2014/main" id="{B5F22F20-619E-F427-9573-5689A15FBD91}"/>
              </a:ext>
            </a:extLst>
          </p:cNvPr>
          <p:cNvPicPr>
            <a:picLocks noChangeAspect="1"/>
          </p:cNvPicPr>
          <p:nvPr/>
        </p:nvPicPr>
        <p:blipFill>
          <a:blip r:embed="rId5"/>
          <a:stretch>
            <a:fillRect/>
          </a:stretch>
        </p:blipFill>
        <p:spPr>
          <a:xfrm>
            <a:off x="9240440" y="4381999"/>
            <a:ext cx="732342" cy="574353"/>
          </a:xfrm>
          <a:prstGeom prst="rect">
            <a:avLst/>
          </a:prstGeom>
        </p:spPr>
      </p:pic>
      <p:cxnSp>
        <p:nvCxnSpPr>
          <p:cNvPr id="32" name="Straight Arrow Connector 31">
            <a:extLst>
              <a:ext uri="{FF2B5EF4-FFF2-40B4-BE49-F238E27FC236}">
                <a16:creationId xmlns:a16="http://schemas.microsoft.com/office/drawing/2014/main" id="{EBDE7DD9-93F5-9E0E-CBCE-7E72133A928A}"/>
              </a:ext>
            </a:extLst>
          </p:cNvPr>
          <p:cNvCxnSpPr/>
          <p:nvPr/>
        </p:nvCxnSpPr>
        <p:spPr bwMode="auto">
          <a:xfrm flipH="1">
            <a:off x="8733849" y="4932096"/>
            <a:ext cx="459307" cy="386138"/>
          </a:xfrm>
          <a:prstGeom prst="straightConnector1">
            <a:avLst/>
          </a:prstGeom>
          <a:solidFill>
            <a:schemeClr val="accent1"/>
          </a:solidFill>
          <a:ln w="38100" cap="flat" cmpd="sng" algn="ctr">
            <a:solidFill>
              <a:schemeClr val="tx1"/>
            </a:solidFill>
            <a:prstDash val="solid"/>
            <a:round/>
            <a:headEnd type="none" w="med" len="med"/>
            <a:tailEnd type="triangle"/>
          </a:ln>
          <a:effectLst/>
        </p:spPr>
      </p:cxnSp>
      <p:cxnSp>
        <p:nvCxnSpPr>
          <p:cNvPr id="33" name="Straight Arrow Connector 32">
            <a:extLst>
              <a:ext uri="{FF2B5EF4-FFF2-40B4-BE49-F238E27FC236}">
                <a16:creationId xmlns:a16="http://schemas.microsoft.com/office/drawing/2014/main" id="{D23384AF-4024-A961-9939-79E6011EB80E}"/>
              </a:ext>
            </a:extLst>
          </p:cNvPr>
          <p:cNvCxnSpPr>
            <a:cxnSpLocks/>
            <a:endCxn id="17" idx="3"/>
          </p:cNvCxnSpPr>
          <p:nvPr/>
        </p:nvCxnSpPr>
        <p:spPr bwMode="auto">
          <a:xfrm flipH="1" flipV="1">
            <a:off x="7926403" y="4932097"/>
            <a:ext cx="1115997" cy="133417"/>
          </a:xfrm>
          <a:prstGeom prst="straightConnector1">
            <a:avLst/>
          </a:prstGeom>
          <a:solidFill>
            <a:schemeClr val="accent1"/>
          </a:solidFill>
          <a:ln w="38100" cap="flat" cmpd="sng" algn="ctr">
            <a:solidFill>
              <a:schemeClr val="tx1"/>
            </a:solidFill>
            <a:prstDash val="solid"/>
            <a:round/>
            <a:headEnd type="none" w="med" len="med"/>
            <a:tailEnd type="triangle"/>
          </a:ln>
          <a:effectLst/>
        </p:spPr>
      </p:cxnSp>
      <p:cxnSp>
        <p:nvCxnSpPr>
          <p:cNvPr id="39" name="Straight Arrow Connector 38">
            <a:extLst>
              <a:ext uri="{FF2B5EF4-FFF2-40B4-BE49-F238E27FC236}">
                <a16:creationId xmlns:a16="http://schemas.microsoft.com/office/drawing/2014/main" id="{26F0B8A7-E6D0-8F5D-6F6C-F806056B14A2}"/>
              </a:ext>
            </a:extLst>
          </p:cNvPr>
          <p:cNvCxnSpPr>
            <a:cxnSpLocks/>
            <a:endCxn id="14" idx="0"/>
          </p:cNvCxnSpPr>
          <p:nvPr/>
        </p:nvCxnSpPr>
        <p:spPr bwMode="auto">
          <a:xfrm>
            <a:off x="9034442" y="5065514"/>
            <a:ext cx="500118" cy="627342"/>
          </a:xfrm>
          <a:prstGeom prst="straightConnector1">
            <a:avLst/>
          </a:prstGeom>
          <a:solidFill>
            <a:schemeClr val="accent1"/>
          </a:solidFill>
          <a:ln w="38100"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114768632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1000"/>
                                        <p:tgtEl>
                                          <p:spTgt spid="24"/>
                                        </p:tgtEl>
                                      </p:cBhvr>
                                    </p:animEffect>
                                  </p:childTnLst>
                                </p:cTn>
                              </p:par>
                              <p:par>
                                <p:cTn id="11" presetID="10" presetClass="entr" presetSubtype="0" fill="hold" grpId="0" nodeType="withEffect">
                                  <p:stCondLst>
                                    <p:cond delay="1100"/>
                                  </p:stCondLst>
                                  <p:childTnLst>
                                    <p:set>
                                      <p:cBhvr>
                                        <p:cTn id="12" dur="1" fill="hold">
                                          <p:stCondLst>
                                            <p:cond delay="0"/>
                                          </p:stCondLst>
                                        </p:cTn>
                                        <p:tgtEl>
                                          <p:spTgt spid="35"/>
                                        </p:tgtEl>
                                        <p:attrNameLst>
                                          <p:attrName>style.visibility</p:attrName>
                                        </p:attrNameLst>
                                      </p:cBhvr>
                                      <p:to>
                                        <p:strVal val="visible"/>
                                      </p:to>
                                    </p:set>
                                    <p:animEffect transition="in" filter="fade">
                                      <p:cBhvr>
                                        <p:cTn id="13" dur="1000"/>
                                        <p:tgtEl>
                                          <p:spTgt spid="35"/>
                                        </p:tgtEl>
                                      </p:cBhvr>
                                    </p:animEffect>
                                  </p:childTnLst>
                                </p:cTn>
                              </p:par>
                              <p:par>
                                <p:cTn id="14" presetID="10" presetClass="entr" presetSubtype="0" fill="hold" grpId="0" nodeType="withEffect">
                                  <p:stCondLst>
                                    <p:cond delay="800"/>
                                  </p:stCondLst>
                                  <p:childTnLst>
                                    <p:set>
                                      <p:cBhvr>
                                        <p:cTn id="15" dur="1" fill="hold">
                                          <p:stCondLst>
                                            <p:cond delay="0"/>
                                          </p:stCondLst>
                                        </p:cTn>
                                        <p:tgtEl>
                                          <p:spTgt spid="36"/>
                                        </p:tgtEl>
                                        <p:attrNameLst>
                                          <p:attrName>style.visibility</p:attrName>
                                        </p:attrNameLst>
                                      </p:cBhvr>
                                      <p:to>
                                        <p:strVal val="visible"/>
                                      </p:to>
                                    </p:set>
                                    <p:animEffect transition="in" filter="fade">
                                      <p:cBhvr>
                                        <p:cTn id="16" dur="1000"/>
                                        <p:tgtEl>
                                          <p:spTgt spid="3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par>
                                <p:cTn id="22" presetID="10" presetClass="entr" presetSubtype="0" fill="hold"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10"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32"/>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33"/>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35" grpId="0" animBg="1"/>
      <p:bldP spid="3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2"/>
          <p:cNvSpPr>
            <a:spLocks noGrp="1" noChangeArrowheads="1"/>
          </p:cNvSpPr>
          <p:nvPr>
            <p:ph type="title"/>
          </p:nvPr>
        </p:nvSpPr>
        <p:spPr/>
        <p:txBody>
          <a:bodyPr/>
          <a:lstStyle/>
          <a:p>
            <a:r>
              <a:rPr lang="de-DE" err="1">
                <a:cs typeface="Arial"/>
              </a:rPr>
              <a:t>To</a:t>
            </a:r>
            <a:r>
              <a:rPr lang="de-DE">
                <a:cs typeface="Arial"/>
              </a:rPr>
              <a:t>-BE </a:t>
            </a:r>
            <a:r>
              <a:rPr lang="de-DE" err="1">
                <a:cs typeface="Arial"/>
              </a:rPr>
              <a:t>Process</a:t>
            </a:r>
            <a:endParaRPr lang="de-DE" err="1"/>
          </a:p>
        </p:txBody>
      </p:sp>
      <p:sp>
        <p:nvSpPr>
          <p:cNvPr id="2" name="Text Placeholder 1">
            <a:extLst>
              <a:ext uri="{FF2B5EF4-FFF2-40B4-BE49-F238E27FC236}">
                <a16:creationId xmlns:a16="http://schemas.microsoft.com/office/drawing/2014/main" id="{179B24AB-154B-91AB-2C56-4DD7B0CE168A}"/>
              </a:ext>
            </a:extLst>
          </p:cNvPr>
          <p:cNvSpPr>
            <a:spLocks noGrp="1"/>
          </p:cNvSpPr>
          <p:nvPr>
            <p:ph type="body" idx="1"/>
          </p:nvPr>
        </p:nvSpPr>
        <p:spPr/>
        <p:txBody>
          <a:bodyPr/>
          <a:lstStyle/>
          <a:p>
            <a:endParaRPr lang="en-US">
              <a:cs typeface="Arial"/>
            </a:endParaRPr>
          </a:p>
        </p:txBody>
      </p:sp>
      <p:sp>
        <p:nvSpPr>
          <p:cNvPr id="4" name="Datumsplatzhalter 3"/>
          <p:cNvSpPr>
            <a:spLocks noGrp="1"/>
          </p:cNvSpPr>
          <p:nvPr>
            <p:ph type="dt" sz="half" idx="10"/>
          </p:nvPr>
        </p:nvSpPr>
        <p:spPr/>
        <p:txBody>
          <a:bodyPr/>
          <a:lstStyle/>
          <a:p>
            <a:fld id="{14F307FF-F894-4080-8B07-C7DD9D592820}" type="datetime1">
              <a:rPr lang="de-CH"/>
              <a:pPr/>
              <a:t>07.12.2023</a:t>
            </a:fld>
            <a:endParaRPr lang="de-CH"/>
          </a:p>
        </p:txBody>
      </p:sp>
      <p:sp>
        <p:nvSpPr>
          <p:cNvPr id="5" name="Fußzeilenplatzhalter 4"/>
          <p:cNvSpPr>
            <a:spLocks noGrp="1"/>
          </p:cNvSpPr>
          <p:nvPr>
            <p:ph type="ftr" sz="quarter" idx="11"/>
          </p:nvPr>
        </p:nvSpPr>
        <p:spPr/>
        <p:txBody>
          <a:bodyPr/>
          <a:lstStyle/>
          <a:p>
            <a:r>
              <a:rPr lang="en-US" b="1" i="0">
                <a:solidFill>
                  <a:srgbClr val="4C4C4C"/>
                </a:solidFill>
                <a:effectLst/>
                <a:latin typeface="Inter"/>
              </a:rPr>
              <a:t>Digitalization of Business Processes in Healthcare, MSc. Medical Informatics</a:t>
            </a:r>
          </a:p>
        </p:txBody>
      </p:sp>
      <p:sp>
        <p:nvSpPr>
          <p:cNvPr id="6" name="Foliennummernplatzhalter 5"/>
          <p:cNvSpPr>
            <a:spLocks noGrp="1"/>
          </p:cNvSpPr>
          <p:nvPr>
            <p:ph type="sldNum" sz="quarter" idx="12"/>
          </p:nvPr>
        </p:nvSpPr>
        <p:spPr/>
        <p:txBody>
          <a:bodyPr/>
          <a:lstStyle/>
          <a:p>
            <a:fld id="{6C31816A-C81D-48AA-A065-5271926D34CD}" type="slidenum">
              <a:rPr lang="de-CH"/>
              <a:pPr/>
              <a:t>5</a:t>
            </a:fld>
            <a:endParaRPr lang="de-CH"/>
          </a:p>
        </p:txBody>
      </p:sp>
    </p:spTree>
    <p:extLst>
      <p:ext uri="{BB962C8B-B14F-4D97-AF65-F5344CB8AC3E}">
        <p14:creationId xmlns:p14="http://schemas.microsoft.com/office/powerpoint/2010/main" val="385929411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1133070-CB4D-BBF8-E1CA-513F3FA13F64}"/>
              </a:ext>
            </a:extLst>
          </p:cNvPr>
          <p:cNvSpPr>
            <a:spLocks noGrp="1"/>
          </p:cNvSpPr>
          <p:nvPr>
            <p:ph type="dt" sz="half" idx="10"/>
          </p:nvPr>
        </p:nvSpPr>
        <p:spPr/>
        <p:txBody>
          <a:bodyPr/>
          <a:lstStyle/>
          <a:p>
            <a:fld id="{3754C16F-9DC2-4458-A3CD-4F1B7BD61FE6}" type="datetime1">
              <a:rPr lang="de-CH"/>
              <a:pPr/>
              <a:t>07.12.2023</a:t>
            </a:fld>
            <a:endParaRPr lang="de-CH"/>
          </a:p>
        </p:txBody>
      </p:sp>
      <p:sp>
        <p:nvSpPr>
          <p:cNvPr id="5" name="Footer Placeholder 4">
            <a:extLst>
              <a:ext uri="{FF2B5EF4-FFF2-40B4-BE49-F238E27FC236}">
                <a16:creationId xmlns:a16="http://schemas.microsoft.com/office/drawing/2014/main" id="{9E11EA9E-5655-FE5E-69FD-6F901FC58D70}"/>
              </a:ext>
            </a:extLst>
          </p:cNvPr>
          <p:cNvSpPr>
            <a:spLocks noGrp="1"/>
          </p:cNvSpPr>
          <p:nvPr>
            <p:ph type="ftr" sz="quarter" idx="11"/>
          </p:nvPr>
        </p:nvSpPr>
        <p:spPr/>
        <p:txBody>
          <a:bodyPr/>
          <a:lstStyle/>
          <a:p>
            <a:r>
              <a:rPr lang="en-US" b="1">
                <a:solidFill>
                  <a:srgbClr val="4C4C4C"/>
                </a:solidFill>
                <a:latin typeface="Arial"/>
                <a:cs typeface="Arial"/>
              </a:rPr>
              <a:t>Digitalization of Business Processes in Healthcare, MSc. Medical Informatics</a:t>
            </a:r>
            <a:endParaRPr lang="en-US"/>
          </a:p>
        </p:txBody>
      </p:sp>
      <p:sp>
        <p:nvSpPr>
          <p:cNvPr id="6" name="Slide Number Placeholder 5">
            <a:extLst>
              <a:ext uri="{FF2B5EF4-FFF2-40B4-BE49-F238E27FC236}">
                <a16:creationId xmlns:a16="http://schemas.microsoft.com/office/drawing/2014/main" id="{85F1D332-F163-22F0-85FD-A8226FAEC4C4}"/>
              </a:ext>
            </a:extLst>
          </p:cNvPr>
          <p:cNvSpPr>
            <a:spLocks noGrp="1"/>
          </p:cNvSpPr>
          <p:nvPr>
            <p:ph type="sldNum" sz="quarter" idx="12"/>
          </p:nvPr>
        </p:nvSpPr>
        <p:spPr/>
        <p:txBody>
          <a:bodyPr/>
          <a:lstStyle/>
          <a:p>
            <a:fld id="{55183DE5-9193-4BF8-A004-18535B7484B6}" type="slidenum">
              <a:rPr lang="de-CH"/>
              <a:pPr/>
              <a:t>6</a:t>
            </a:fld>
            <a:endParaRPr lang="de-CH"/>
          </a:p>
        </p:txBody>
      </p:sp>
      <p:pic>
        <p:nvPicPr>
          <p:cNvPr id="7" name="Graphic 6">
            <a:extLst>
              <a:ext uri="{FF2B5EF4-FFF2-40B4-BE49-F238E27FC236}">
                <a16:creationId xmlns:a16="http://schemas.microsoft.com/office/drawing/2014/main" id="{3E801E3C-0B50-A2A6-7DD6-ED4B6A9F08C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40565" y="1766869"/>
            <a:ext cx="6462216" cy="4947765"/>
          </a:xfrm>
          <a:prstGeom prst="rect">
            <a:avLst/>
          </a:prstGeom>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DEF20C64-C9E8-FEFD-0A4A-6495C900E82A}"/>
              </a:ext>
            </a:extLst>
          </p:cNvPr>
          <p:cNvSpPr/>
          <p:nvPr/>
        </p:nvSpPr>
        <p:spPr bwMode="auto">
          <a:xfrm>
            <a:off x="1857375" y="2133600"/>
            <a:ext cx="5114925" cy="1771650"/>
          </a:xfrm>
          <a:prstGeom prst="rect">
            <a:avLst/>
          </a:prstGeom>
          <a:noFill/>
          <a:ln w="28575" cap="flat" cmpd="sng" algn="ctr">
            <a:solidFill>
              <a:srgbClr val="FF0000"/>
            </a:solidFill>
            <a:prstDash val="sysDot"/>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endParaRPr>
          </a:p>
        </p:txBody>
      </p:sp>
      <p:sp>
        <p:nvSpPr>
          <p:cNvPr id="2" name="Textfeld 1">
            <a:extLst>
              <a:ext uri="{FF2B5EF4-FFF2-40B4-BE49-F238E27FC236}">
                <a16:creationId xmlns:a16="http://schemas.microsoft.com/office/drawing/2014/main" id="{959AF57F-C9D2-4055-3AFF-4A86F522078D}"/>
              </a:ext>
            </a:extLst>
          </p:cNvPr>
          <p:cNvSpPr txBox="1"/>
          <p:nvPr/>
        </p:nvSpPr>
        <p:spPr>
          <a:xfrm>
            <a:off x="736600" y="1076029"/>
            <a:ext cx="2726003" cy="415498"/>
          </a:xfrm>
          <a:prstGeom prst="rect">
            <a:avLst/>
          </a:prstGeom>
          <a:noFill/>
        </p:spPr>
        <p:txBody>
          <a:bodyPr wrap="none" rtlCol="0">
            <a:spAutoFit/>
          </a:bodyPr>
          <a:lstStyle/>
          <a:p>
            <a:pPr algn="l"/>
            <a:r>
              <a:rPr lang="de-DE" err="1"/>
              <a:t>To-be-Process</a:t>
            </a:r>
            <a:r>
              <a:rPr lang="de-DE"/>
              <a:t> Focus</a:t>
            </a:r>
            <a:endParaRPr lang="de-CH"/>
          </a:p>
        </p:txBody>
      </p:sp>
    </p:spTree>
    <p:extLst>
      <p:ext uri="{BB962C8B-B14F-4D97-AF65-F5344CB8AC3E}">
        <p14:creationId xmlns:p14="http://schemas.microsoft.com/office/powerpoint/2010/main" val="106684116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1133070-CB4D-BBF8-E1CA-513F3FA13F64}"/>
              </a:ext>
            </a:extLst>
          </p:cNvPr>
          <p:cNvSpPr>
            <a:spLocks noGrp="1"/>
          </p:cNvSpPr>
          <p:nvPr>
            <p:ph type="dt" sz="half" idx="10"/>
          </p:nvPr>
        </p:nvSpPr>
        <p:spPr/>
        <p:txBody>
          <a:bodyPr/>
          <a:lstStyle/>
          <a:p>
            <a:fld id="{3754C16F-9DC2-4458-A3CD-4F1B7BD61FE6}" type="datetime1">
              <a:rPr lang="de-CH"/>
              <a:pPr/>
              <a:t>07.12.2023</a:t>
            </a:fld>
            <a:endParaRPr lang="de-CH"/>
          </a:p>
        </p:txBody>
      </p:sp>
      <p:sp>
        <p:nvSpPr>
          <p:cNvPr id="5" name="Footer Placeholder 4">
            <a:extLst>
              <a:ext uri="{FF2B5EF4-FFF2-40B4-BE49-F238E27FC236}">
                <a16:creationId xmlns:a16="http://schemas.microsoft.com/office/drawing/2014/main" id="{9E11EA9E-5655-FE5E-69FD-6F901FC58D70}"/>
              </a:ext>
            </a:extLst>
          </p:cNvPr>
          <p:cNvSpPr>
            <a:spLocks noGrp="1"/>
          </p:cNvSpPr>
          <p:nvPr>
            <p:ph type="ftr" sz="quarter" idx="11"/>
          </p:nvPr>
        </p:nvSpPr>
        <p:spPr/>
        <p:txBody>
          <a:bodyPr/>
          <a:lstStyle/>
          <a:p>
            <a:r>
              <a:rPr lang="en-US" b="1">
                <a:solidFill>
                  <a:srgbClr val="4C4C4C"/>
                </a:solidFill>
                <a:latin typeface="Arial"/>
                <a:cs typeface="Arial"/>
              </a:rPr>
              <a:t>Digitalization of Business Processes in Healthcare, MSc. Medical Informatics</a:t>
            </a:r>
            <a:endParaRPr lang="en-US"/>
          </a:p>
        </p:txBody>
      </p:sp>
      <p:sp>
        <p:nvSpPr>
          <p:cNvPr id="6" name="Slide Number Placeholder 5">
            <a:extLst>
              <a:ext uri="{FF2B5EF4-FFF2-40B4-BE49-F238E27FC236}">
                <a16:creationId xmlns:a16="http://schemas.microsoft.com/office/drawing/2014/main" id="{85F1D332-F163-22F0-85FD-A8226FAEC4C4}"/>
              </a:ext>
            </a:extLst>
          </p:cNvPr>
          <p:cNvSpPr>
            <a:spLocks noGrp="1"/>
          </p:cNvSpPr>
          <p:nvPr>
            <p:ph type="sldNum" sz="quarter" idx="12"/>
          </p:nvPr>
        </p:nvSpPr>
        <p:spPr/>
        <p:txBody>
          <a:bodyPr/>
          <a:lstStyle/>
          <a:p>
            <a:fld id="{55183DE5-9193-4BF8-A004-18535B7484B6}" type="slidenum">
              <a:rPr lang="de-CH"/>
              <a:pPr/>
              <a:t>7</a:t>
            </a:fld>
            <a:endParaRPr lang="de-CH"/>
          </a:p>
        </p:txBody>
      </p:sp>
      <p:pic>
        <p:nvPicPr>
          <p:cNvPr id="3" name="Grafik 2">
            <a:extLst>
              <a:ext uri="{FF2B5EF4-FFF2-40B4-BE49-F238E27FC236}">
                <a16:creationId xmlns:a16="http://schemas.microsoft.com/office/drawing/2014/main" id="{F1273114-B775-29D5-72D1-07E1D31F3942}"/>
              </a:ext>
            </a:extLst>
          </p:cNvPr>
          <p:cNvPicPr>
            <a:picLocks noChangeAspect="1"/>
          </p:cNvPicPr>
          <p:nvPr/>
        </p:nvPicPr>
        <p:blipFill rotWithShape="1">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b="14366"/>
          <a:stretch/>
        </p:blipFill>
        <p:spPr>
          <a:xfrm>
            <a:off x="877643" y="1506681"/>
            <a:ext cx="8938113" cy="5229007"/>
          </a:xfrm>
          <a:prstGeom prst="rect">
            <a:avLst/>
          </a:prstGeom>
          <a:effectLst>
            <a:outerShdw blurRad="50800" dist="38100" dir="2700000" algn="tl" rotWithShape="0">
              <a:prstClr val="black">
                <a:alpha val="40000"/>
              </a:prstClr>
            </a:outerShdw>
          </a:effectLst>
        </p:spPr>
      </p:pic>
      <p:sp>
        <p:nvSpPr>
          <p:cNvPr id="8" name="Textfeld 7">
            <a:extLst>
              <a:ext uri="{FF2B5EF4-FFF2-40B4-BE49-F238E27FC236}">
                <a16:creationId xmlns:a16="http://schemas.microsoft.com/office/drawing/2014/main" id="{82D780D8-6586-257B-C193-727F11C3B48C}"/>
              </a:ext>
            </a:extLst>
          </p:cNvPr>
          <p:cNvSpPr txBox="1"/>
          <p:nvPr/>
        </p:nvSpPr>
        <p:spPr>
          <a:xfrm>
            <a:off x="736600" y="952500"/>
            <a:ext cx="4381328" cy="415498"/>
          </a:xfrm>
          <a:prstGeom prst="rect">
            <a:avLst/>
          </a:prstGeom>
          <a:noFill/>
        </p:spPr>
        <p:txBody>
          <a:bodyPr wrap="none" rtlCol="0">
            <a:spAutoFit/>
          </a:bodyPr>
          <a:lstStyle/>
          <a:p>
            <a:pPr algn="l"/>
            <a:r>
              <a:rPr lang="de-DE" err="1"/>
              <a:t>Developed</a:t>
            </a:r>
            <a:r>
              <a:rPr lang="de-DE"/>
              <a:t> </a:t>
            </a:r>
            <a:r>
              <a:rPr lang="de-DE" err="1"/>
              <a:t>process</a:t>
            </a:r>
            <a:r>
              <a:rPr lang="de-DE"/>
              <a:t> </a:t>
            </a:r>
            <a:r>
              <a:rPr lang="de-DE" err="1"/>
              <a:t>based</a:t>
            </a:r>
            <a:r>
              <a:rPr lang="de-DE"/>
              <a:t> on </a:t>
            </a:r>
            <a:r>
              <a:rPr lang="de-DE" err="1"/>
              <a:t>focus</a:t>
            </a:r>
            <a:endParaRPr lang="de-CH"/>
          </a:p>
        </p:txBody>
      </p:sp>
    </p:spTree>
    <p:extLst>
      <p:ext uri="{BB962C8B-B14F-4D97-AF65-F5344CB8AC3E}">
        <p14:creationId xmlns:p14="http://schemas.microsoft.com/office/powerpoint/2010/main" val="29125133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5" name="Grafik 114">
            <a:extLst>
              <a:ext uri="{FF2B5EF4-FFF2-40B4-BE49-F238E27FC236}">
                <a16:creationId xmlns:a16="http://schemas.microsoft.com/office/drawing/2014/main" id="{9B168F85-5738-AEE1-899E-E7C28E929793}"/>
              </a:ext>
            </a:extLst>
          </p:cNvPr>
          <p:cNvPicPr>
            <a:picLocks noChangeAspect="1"/>
          </p:cNvPicPr>
          <p:nvPr/>
        </p:nvPicPr>
        <p:blipFill>
          <a:blip r:embed="rId4"/>
          <a:stretch>
            <a:fillRect/>
          </a:stretch>
        </p:blipFill>
        <p:spPr>
          <a:xfrm>
            <a:off x="2878992" y="2407618"/>
            <a:ext cx="1142960" cy="922925"/>
          </a:xfrm>
          <a:prstGeom prst="rect">
            <a:avLst/>
          </a:prstGeom>
        </p:spPr>
      </p:pic>
      <p:pic>
        <p:nvPicPr>
          <p:cNvPr id="33" name="Grafik 32">
            <a:extLst>
              <a:ext uri="{FF2B5EF4-FFF2-40B4-BE49-F238E27FC236}">
                <a16:creationId xmlns:a16="http://schemas.microsoft.com/office/drawing/2014/main" id="{A9E0C2D3-C0AE-05CD-8AB0-191D4E390D85}"/>
              </a:ext>
            </a:extLst>
          </p:cNvPr>
          <p:cNvPicPr>
            <a:picLocks noChangeAspect="1"/>
          </p:cNvPicPr>
          <p:nvPr/>
        </p:nvPicPr>
        <p:blipFill>
          <a:blip r:embed="rId5"/>
          <a:stretch>
            <a:fillRect/>
          </a:stretch>
        </p:blipFill>
        <p:spPr>
          <a:xfrm>
            <a:off x="748924" y="2780881"/>
            <a:ext cx="403449" cy="373000"/>
          </a:xfrm>
          <a:prstGeom prst="rect">
            <a:avLst/>
          </a:prstGeom>
        </p:spPr>
      </p:pic>
      <p:pic>
        <p:nvPicPr>
          <p:cNvPr id="44" name="Grafik 43">
            <a:extLst>
              <a:ext uri="{FF2B5EF4-FFF2-40B4-BE49-F238E27FC236}">
                <a16:creationId xmlns:a16="http://schemas.microsoft.com/office/drawing/2014/main" id="{3DED41B2-7997-0999-5E76-0FE7B22D7E04}"/>
              </a:ext>
            </a:extLst>
          </p:cNvPr>
          <p:cNvPicPr>
            <a:picLocks noChangeAspect="1"/>
          </p:cNvPicPr>
          <p:nvPr/>
        </p:nvPicPr>
        <p:blipFill>
          <a:blip r:embed="rId4"/>
          <a:stretch>
            <a:fillRect/>
          </a:stretch>
        </p:blipFill>
        <p:spPr>
          <a:xfrm>
            <a:off x="2784979" y="2505919"/>
            <a:ext cx="1142960" cy="922925"/>
          </a:xfrm>
          <a:prstGeom prst="roundRect">
            <a:avLst/>
          </a:prstGeom>
        </p:spPr>
      </p:pic>
      <p:pic>
        <p:nvPicPr>
          <p:cNvPr id="3" name="Grafik 2">
            <a:extLst>
              <a:ext uri="{FF2B5EF4-FFF2-40B4-BE49-F238E27FC236}">
                <a16:creationId xmlns:a16="http://schemas.microsoft.com/office/drawing/2014/main" id="{F1273114-B775-29D5-72D1-07E1D31F3942}"/>
              </a:ext>
            </a:extLst>
          </p:cNvPr>
          <p:cNvPicPr>
            <a:picLocks noChangeAspect="1"/>
          </p:cNvPicPr>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203" t="45030" r="74048" b="29307"/>
          <a:stretch/>
        </p:blipFill>
        <p:spPr>
          <a:xfrm>
            <a:off x="6530456" y="1515633"/>
            <a:ext cx="3603266" cy="2459563"/>
          </a:xfrm>
          <a:prstGeom prst="rect">
            <a:avLst/>
          </a:prstGeom>
          <a:effectLst>
            <a:outerShdw blurRad="50800" dist="38100" dir="2700000" algn="tl" rotWithShape="0">
              <a:prstClr val="black">
                <a:alpha val="40000"/>
              </a:prstClr>
            </a:outerShdw>
          </a:effectLst>
        </p:spPr>
      </p:pic>
      <p:sp>
        <p:nvSpPr>
          <p:cNvPr id="4" name="Date Placeholder 3">
            <a:extLst>
              <a:ext uri="{FF2B5EF4-FFF2-40B4-BE49-F238E27FC236}">
                <a16:creationId xmlns:a16="http://schemas.microsoft.com/office/drawing/2014/main" id="{31133070-CB4D-BBF8-E1CA-513F3FA13F64}"/>
              </a:ext>
            </a:extLst>
          </p:cNvPr>
          <p:cNvSpPr>
            <a:spLocks noGrp="1"/>
          </p:cNvSpPr>
          <p:nvPr>
            <p:ph type="dt" sz="half" idx="10"/>
          </p:nvPr>
        </p:nvSpPr>
        <p:spPr/>
        <p:txBody>
          <a:bodyPr/>
          <a:lstStyle/>
          <a:p>
            <a:fld id="{3754C16F-9DC2-4458-A3CD-4F1B7BD61FE6}" type="datetime1">
              <a:rPr lang="de-CH"/>
              <a:pPr/>
              <a:t>07.12.2023</a:t>
            </a:fld>
            <a:endParaRPr lang="de-CH"/>
          </a:p>
        </p:txBody>
      </p:sp>
      <p:sp>
        <p:nvSpPr>
          <p:cNvPr id="5" name="Footer Placeholder 4">
            <a:extLst>
              <a:ext uri="{FF2B5EF4-FFF2-40B4-BE49-F238E27FC236}">
                <a16:creationId xmlns:a16="http://schemas.microsoft.com/office/drawing/2014/main" id="{9E11EA9E-5655-FE5E-69FD-6F901FC58D70}"/>
              </a:ext>
            </a:extLst>
          </p:cNvPr>
          <p:cNvSpPr>
            <a:spLocks noGrp="1"/>
          </p:cNvSpPr>
          <p:nvPr>
            <p:ph type="ftr" sz="quarter" idx="11"/>
          </p:nvPr>
        </p:nvSpPr>
        <p:spPr/>
        <p:txBody>
          <a:bodyPr/>
          <a:lstStyle/>
          <a:p>
            <a:r>
              <a:rPr lang="en-US" b="1">
                <a:solidFill>
                  <a:srgbClr val="4C4C4C"/>
                </a:solidFill>
                <a:latin typeface="Arial"/>
                <a:cs typeface="Arial"/>
              </a:rPr>
              <a:t>Digitalization of Business Processes in Healthcare, MSc. Medical Informatics</a:t>
            </a:r>
            <a:endParaRPr lang="en-US"/>
          </a:p>
        </p:txBody>
      </p:sp>
      <p:sp>
        <p:nvSpPr>
          <p:cNvPr id="6" name="Slide Number Placeholder 5">
            <a:extLst>
              <a:ext uri="{FF2B5EF4-FFF2-40B4-BE49-F238E27FC236}">
                <a16:creationId xmlns:a16="http://schemas.microsoft.com/office/drawing/2014/main" id="{85F1D332-F163-22F0-85FD-A8226FAEC4C4}"/>
              </a:ext>
            </a:extLst>
          </p:cNvPr>
          <p:cNvSpPr>
            <a:spLocks noGrp="1"/>
          </p:cNvSpPr>
          <p:nvPr>
            <p:ph type="sldNum" sz="quarter" idx="12"/>
          </p:nvPr>
        </p:nvSpPr>
        <p:spPr/>
        <p:txBody>
          <a:bodyPr/>
          <a:lstStyle/>
          <a:p>
            <a:fld id="{55183DE5-9193-4BF8-A004-18535B7484B6}" type="slidenum">
              <a:rPr lang="de-CH"/>
              <a:pPr/>
              <a:t>8</a:t>
            </a:fld>
            <a:endParaRPr lang="de-CH"/>
          </a:p>
        </p:txBody>
      </p:sp>
      <p:sp>
        <p:nvSpPr>
          <p:cNvPr id="2" name="Textfeld 1">
            <a:extLst>
              <a:ext uri="{FF2B5EF4-FFF2-40B4-BE49-F238E27FC236}">
                <a16:creationId xmlns:a16="http://schemas.microsoft.com/office/drawing/2014/main" id="{9910CF5C-DFB1-CD4C-9BD2-51246890A11B}"/>
              </a:ext>
            </a:extLst>
          </p:cNvPr>
          <p:cNvSpPr txBox="1"/>
          <p:nvPr/>
        </p:nvSpPr>
        <p:spPr>
          <a:xfrm>
            <a:off x="736600" y="1011920"/>
            <a:ext cx="3488455" cy="415498"/>
          </a:xfrm>
          <a:prstGeom prst="rect">
            <a:avLst/>
          </a:prstGeom>
          <a:noFill/>
        </p:spPr>
        <p:txBody>
          <a:bodyPr wrap="none" rtlCol="0">
            <a:spAutoFit/>
          </a:bodyPr>
          <a:lstStyle/>
          <a:p>
            <a:r>
              <a:rPr lang="de-DE"/>
              <a:t>Implementation Order Entry</a:t>
            </a:r>
            <a:endParaRPr lang="de-CH"/>
          </a:p>
        </p:txBody>
      </p:sp>
      <p:sp>
        <p:nvSpPr>
          <p:cNvPr id="10" name="Rechteck 6">
            <a:extLst>
              <a:ext uri="{FF2B5EF4-FFF2-40B4-BE49-F238E27FC236}">
                <a16:creationId xmlns:a16="http://schemas.microsoft.com/office/drawing/2014/main" id="{7485BD97-A7CB-989A-98C2-0E251CB44021}"/>
              </a:ext>
            </a:extLst>
          </p:cNvPr>
          <p:cNvSpPr/>
          <p:nvPr/>
        </p:nvSpPr>
        <p:spPr bwMode="auto">
          <a:xfrm>
            <a:off x="736600" y="1554238"/>
            <a:ext cx="5312508" cy="2928770"/>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cxnSp>
        <p:nvCxnSpPr>
          <p:cNvPr id="21" name="Gerade Verbindung mit Pfeil 15">
            <a:extLst>
              <a:ext uri="{FF2B5EF4-FFF2-40B4-BE49-F238E27FC236}">
                <a16:creationId xmlns:a16="http://schemas.microsoft.com/office/drawing/2014/main" id="{AC40C9A2-4CF9-E040-0987-4F10E66AC6C0}"/>
              </a:ext>
            </a:extLst>
          </p:cNvPr>
          <p:cNvCxnSpPr>
            <a:cxnSpLocks/>
          </p:cNvCxnSpPr>
          <p:nvPr/>
        </p:nvCxnSpPr>
        <p:spPr bwMode="auto">
          <a:xfrm>
            <a:off x="3927939" y="2967382"/>
            <a:ext cx="1572749" cy="374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2" name="Textfeld 20">
            <a:extLst>
              <a:ext uri="{FF2B5EF4-FFF2-40B4-BE49-F238E27FC236}">
                <a16:creationId xmlns:a16="http://schemas.microsoft.com/office/drawing/2014/main" id="{12FBA45A-515F-A5C0-0B7F-53F0BFEF80E2}"/>
              </a:ext>
            </a:extLst>
          </p:cNvPr>
          <p:cNvSpPr txBox="1"/>
          <p:nvPr/>
        </p:nvSpPr>
        <p:spPr>
          <a:xfrm>
            <a:off x="1082847" y="1639140"/>
            <a:ext cx="979756" cy="276999"/>
          </a:xfrm>
          <a:prstGeom prst="rect">
            <a:avLst/>
          </a:prstGeom>
          <a:noFill/>
        </p:spPr>
        <p:txBody>
          <a:bodyPr wrap="none" rtlCol="0">
            <a:spAutoFit/>
          </a:bodyPr>
          <a:lstStyle/>
          <a:p>
            <a:r>
              <a:rPr lang="de-DE" sz="1200"/>
              <a:t>Order Entry</a:t>
            </a:r>
            <a:endParaRPr lang="de-CH" sz="1200"/>
          </a:p>
        </p:txBody>
      </p:sp>
      <p:sp>
        <p:nvSpPr>
          <p:cNvPr id="14" name="Textfeld 31">
            <a:extLst>
              <a:ext uri="{FF2B5EF4-FFF2-40B4-BE49-F238E27FC236}">
                <a16:creationId xmlns:a16="http://schemas.microsoft.com/office/drawing/2014/main" id="{877285A8-B82C-7946-BA76-EA3CA99B7101}"/>
              </a:ext>
            </a:extLst>
          </p:cNvPr>
          <p:cNvSpPr txBox="1"/>
          <p:nvPr/>
        </p:nvSpPr>
        <p:spPr>
          <a:xfrm>
            <a:off x="5768437" y="813306"/>
            <a:ext cx="697627" cy="184666"/>
          </a:xfrm>
          <a:prstGeom prst="rect">
            <a:avLst/>
          </a:prstGeom>
          <a:noFill/>
        </p:spPr>
        <p:txBody>
          <a:bodyPr wrap="none" lIns="91440" tIns="45720" rIns="91440" bIns="45720" rtlCol="0" anchor="t">
            <a:spAutoFit/>
          </a:bodyPr>
          <a:lstStyle/>
          <a:p>
            <a:pPr algn="l"/>
            <a:r>
              <a:rPr lang="de-DE" sz="600"/>
              <a:t>API-Call POST</a:t>
            </a:r>
            <a:endParaRPr lang="de-CH"/>
          </a:p>
        </p:txBody>
      </p:sp>
      <p:pic>
        <p:nvPicPr>
          <p:cNvPr id="29" name="Picture 28" descr="Download Make Formerly Integromat Logo PNG and Vector (PDF, SVG, Ai, EPS)  Free">
            <a:extLst>
              <a:ext uri="{FF2B5EF4-FFF2-40B4-BE49-F238E27FC236}">
                <a16:creationId xmlns:a16="http://schemas.microsoft.com/office/drawing/2014/main" id="{5DC3B323-0A43-26F5-5684-410987E76447}"/>
              </a:ext>
            </a:extLst>
          </p:cNvPr>
          <p:cNvPicPr>
            <a:picLocks noChangeAspect="1"/>
          </p:cNvPicPr>
          <p:nvPr/>
        </p:nvPicPr>
        <p:blipFill>
          <a:blip r:embed="rId8"/>
          <a:stretch>
            <a:fillRect/>
          </a:stretch>
        </p:blipFill>
        <p:spPr>
          <a:xfrm>
            <a:off x="3477370" y="4993571"/>
            <a:ext cx="1142959" cy="809625"/>
          </a:xfrm>
          <a:prstGeom prst="rect">
            <a:avLst/>
          </a:prstGeom>
        </p:spPr>
      </p:pic>
      <p:pic>
        <p:nvPicPr>
          <p:cNvPr id="8" name="Grafik 7">
            <a:extLst>
              <a:ext uri="{FF2B5EF4-FFF2-40B4-BE49-F238E27FC236}">
                <a16:creationId xmlns:a16="http://schemas.microsoft.com/office/drawing/2014/main" id="{762B8EC5-B180-53D5-0530-E8E92CFFA0CF}"/>
              </a:ext>
            </a:extLst>
          </p:cNvPr>
          <p:cNvPicPr>
            <a:picLocks noChangeAspect="1"/>
          </p:cNvPicPr>
          <p:nvPr/>
        </p:nvPicPr>
        <p:blipFill>
          <a:blip r:embed="rId9"/>
          <a:stretch>
            <a:fillRect/>
          </a:stretch>
        </p:blipFill>
        <p:spPr>
          <a:xfrm>
            <a:off x="1377991" y="2502864"/>
            <a:ext cx="1142959" cy="929036"/>
          </a:xfrm>
          <a:prstGeom prst="rect">
            <a:avLst/>
          </a:prstGeom>
        </p:spPr>
      </p:pic>
      <p:pic>
        <p:nvPicPr>
          <p:cNvPr id="16" name="Grafik 15">
            <a:extLst>
              <a:ext uri="{FF2B5EF4-FFF2-40B4-BE49-F238E27FC236}">
                <a16:creationId xmlns:a16="http://schemas.microsoft.com/office/drawing/2014/main" id="{8A9DE018-896F-F902-8C6B-CA28AB4219CA}"/>
              </a:ext>
            </a:extLst>
          </p:cNvPr>
          <p:cNvPicPr>
            <a:picLocks noChangeAspect="1"/>
          </p:cNvPicPr>
          <p:nvPr/>
        </p:nvPicPr>
        <p:blipFill>
          <a:blip r:embed="rId10"/>
          <a:stretch>
            <a:fillRect/>
          </a:stretch>
        </p:blipFill>
        <p:spPr>
          <a:xfrm>
            <a:off x="4355866" y="1569385"/>
            <a:ext cx="859142" cy="738561"/>
          </a:xfrm>
          <a:prstGeom prst="rect">
            <a:avLst/>
          </a:prstGeom>
        </p:spPr>
      </p:pic>
      <p:pic>
        <p:nvPicPr>
          <p:cNvPr id="18" name="Grafik 17">
            <a:extLst>
              <a:ext uri="{FF2B5EF4-FFF2-40B4-BE49-F238E27FC236}">
                <a16:creationId xmlns:a16="http://schemas.microsoft.com/office/drawing/2014/main" id="{4055C26E-4DD3-FD91-88FC-13ED7DA039EE}"/>
              </a:ext>
            </a:extLst>
          </p:cNvPr>
          <p:cNvPicPr>
            <a:picLocks noChangeAspect="1"/>
          </p:cNvPicPr>
          <p:nvPr/>
        </p:nvPicPr>
        <p:blipFill>
          <a:blip r:embed="rId11"/>
          <a:stretch>
            <a:fillRect/>
          </a:stretch>
        </p:blipFill>
        <p:spPr>
          <a:xfrm>
            <a:off x="4409287" y="3428844"/>
            <a:ext cx="700093" cy="1022035"/>
          </a:xfrm>
          <a:prstGeom prst="rect">
            <a:avLst/>
          </a:prstGeom>
        </p:spPr>
      </p:pic>
      <p:cxnSp>
        <p:nvCxnSpPr>
          <p:cNvPr id="37" name="Gerade Verbindung mit Pfeil 36">
            <a:extLst>
              <a:ext uri="{FF2B5EF4-FFF2-40B4-BE49-F238E27FC236}">
                <a16:creationId xmlns:a16="http://schemas.microsoft.com/office/drawing/2014/main" id="{9090DA34-AE16-A99B-90F1-1034243E8C8A}"/>
              </a:ext>
            </a:extLst>
          </p:cNvPr>
          <p:cNvCxnSpPr>
            <a:cxnSpLocks/>
          </p:cNvCxnSpPr>
          <p:nvPr/>
        </p:nvCxnSpPr>
        <p:spPr bwMode="auto">
          <a:xfrm flipV="1">
            <a:off x="1778000" y="5664200"/>
            <a:ext cx="742950" cy="3113"/>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pic>
        <p:nvPicPr>
          <p:cNvPr id="28" name="Picture 27" descr="Ein Bild, das Grafiken, Schrift, Grafikdesign, Logo enthält.&#10;&#10;Automatisch generierte Beschreibung">
            <a:extLst>
              <a:ext uri="{FF2B5EF4-FFF2-40B4-BE49-F238E27FC236}">
                <a16:creationId xmlns:a16="http://schemas.microsoft.com/office/drawing/2014/main" id="{EFDDCC5F-7288-A86B-3FD4-590C48623521}"/>
              </a:ext>
            </a:extLst>
          </p:cNvPr>
          <p:cNvPicPr>
            <a:picLocks noChangeAspect="1"/>
          </p:cNvPicPr>
          <p:nvPr/>
        </p:nvPicPr>
        <p:blipFill>
          <a:blip r:embed="rId12"/>
          <a:stretch>
            <a:fillRect/>
          </a:stretch>
        </p:blipFill>
        <p:spPr>
          <a:xfrm>
            <a:off x="3542747" y="5553177"/>
            <a:ext cx="784008" cy="735033"/>
          </a:xfrm>
          <a:prstGeom prst="rect">
            <a:avLst/>
          </a:prstGeom>
        </p:spPr>
      </p:pic>
      <p:pic>
        <p:nvPicPr>
          <p:cNvPr id="19" name="Picture 10" descr="How To Get Credentials for Google Sheets | by Alexander Marenkov | Medium">
            <a:extLst>
              <a:ext uri="{FF2B5EF4-FFF2-40B4-BE49-F238E27FC236}">
                <a16:creationId xmlns:a16="http://schemas.microsoft.com/office/drawing/2014/main" id="{2DEAD560-EDA5-E65C-6AE4-01C9C0D93C14}"/>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217451" y="5232681"/>
            <a:ext cx="1142959" cy="809619"/>
          </a:xfrm>
          <a:prstGeom prst="rect">
            <a:avLst/>
          </a:prstGeom>
          <a:noFill/>
          <a:extLst>
            <a:ext uri="{909E8E84-426E-40DD-AFC4-6F175D3DCCD1}">
              <a14:hiddenFill xmlns:a14="http://schemas.microsoft.com/office/drawing/2010/main">
                <a:solidFill>
                  <a:srgbClr val="FFFFFF"/>
                </a:solidFill>
              </a14:hiddenFill>
            </a:ext>
          </a:extLst>
        </p:spPr>
      </p:pic>
      <p:sp>
        <p:nvSpPr>
          <p:cNvPr id="46" name="Rechteck 6">
            <a:extLst>
              <a:ext uri="{FF2B5EF4-FFF2-40B4-BE49-F238E27FC236}">
                <a16:creationId xmlns:a16="http://schemas.microsoft.com/office/drawing/2014/main" id="{01A4D0D1-57CB-E110-D34A-29545F84BCFB}"/>
              </a:ext>
            </a:extLst>
          </p:cNvPr>
          <p:cNvSpPr/>
          <p:nvPr/>
        </p:nvSpPr>
        <p:spPr bwMode="auto">
          <a:xfrm>
            <a:off x="736599" y="4674842"/>
            <a:ext cx="7178675" cy="2071865"/>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pic>
        <p:nvPicPr>
          <p:cNvPr id="48" name="Grafik 47">
            <a:extLst>
              <a:ext uri="{FF2B5EF4-FFF2-40B4-BE49-F238E27FC236}">
                <a16:creationId xmlns:a16="http://schemas.microsoft.com/office/drawing/2014/main" id="{341710D1-3B2A-CA97-2107-3885CCA6D571}"/>
              </a:ext>
            </a:extLst>
          </p:cNvPr>
          <p:cNvPicPr>
            <a:picLocks noChangeAspect="1"/>
          </p:cNvPicPr>
          <p:nvPr/>
        </p:nvPicPr>
        <p:blipFill>
          <a:blip r:embed="rId9"/>
          <a:stretch>
            <a:fillRect/>
          </a:stretch>
        </p:blipFill>
        <p:spPr>
          <a:xfrm>
            <a:off x="1123995" y="5394166"/>
            <a:ext cx="672086" cy="546294"/>
          </a:xfrm>
          <a:prstGeom prst="rect">
            <a:avLst/>
          </a:prstGeom>
        </p:spPr>
      </p:pic>
      <p:cxnSp>
        <p:nvCxnSpPr>
          <p:cNvPr id="49" name="Gerade Verbindung mit Pfeil 48">
            <a:extLst>
              <a:ext uri="{FF2B5EF4-FFF2-40B4-BE49-F238E27FC236}">
                <a16:creationId xmlns:a16="http://schemas.microsoft.com/office/drawing/2014/main" id="{F9C8FE41-CA81-3E4B-C610-23825670D54D}"/>
              </a:ext>
            </a:extLst>
          </p:cNvPr>
          <p:cNvCxnSpPr>
            <a:cxnSpLocks/>
            <a:stCxn id="81" idx="1"/>
            <a:endCxn id="19" idx="1"/>
          </p:cNvCxnSpPr>
          <p:nvPr/>
        </p:nvCxnSpPr>
        <p:spPr bwMode="auto">
          <a:xfrm flipV="1">
            <a:off x="4607124" y="5637491"/>
            <a:ext cx="1610327" cy="1702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54" name="Gerade Verbindung mit Pfeil 53">
            <a:extLst>
              <a:ext uri="{FF2B5EF4-FFF2-40B4-BE49-F238E27FC236}">
                <a16:creationId xmlns:a16="http://schemas.microsoft.com/office/drawing/2014/main" id="{2D512D1C-7164-4CA3-DFE9-6CC571AE1900}"/>
              </a:ext>
            </a:extLst>
          </p:cNvPr>
          <p:cNvCxnSpPr>
            <a:cxnSpLocks/>
          </p:cNvCxnSpPr>
          <p:nvPr/>
        </p:nvCxnSpPr>
        <p:spPr bwMode="auto">
          <a:xfrm flipV="1">
            <a:off x="3984520" y="2058955"/>
            <a:ext cx="573779" cy="436342"/>
          </a:xfrm>
          <a:prstGeom prst="straightConnector1">
            <a:avLst/>
          </a:prstGeom>
          <a:solidFill>
            <a:schemeClr val="accent1"/>
          </a:solidFill>
          <a:ln w="9525" cap="flat" cmpd="sng" algn="ctr">
            <a:solidFill>
              <a:schemeClr val="tx1"/>
            </a:solidFill>
            <a:prstDash val="dash"/>
            <a:round/>
            <a:headEnd type="none" w="med" len="med"/>
            <a:tailEnd type="triangle"/>
          </a:ln>
          <a:effectLst/>
        </p:spPr>
      </p:cxnSp>
      <p:cxnSp>
        <p:nvCxnSpPr>
          <p:cNvPr id="57" name="Gerade Verbindung mit Pfeil 56">
            <a:extLst>
              <a:ext uri="{FF2B5EF4-FFF2-40B4-BE49-F238E27FC236}">
                <a16:creationId xmlns:a16="http://schemas.microsoft.com/office/drawing/2014/main" id="{5A85FD06-F1E7-9A62-4E77-D576CECAA6F3}"/>
              </a:ext>
            </a:extLst>
          </p:cNvPr>
          <p:cNvCxnSpPr>
            <a:cxnSpLocks/>
          </p:cNvCxnSpPr>
          <p:nvPr/>
        </p:nvCxnSpPr>
        <p:spPr bwMode="auto">
          <a:xfrm>
            <a:off x="3894025" y="3384918"/>
            <a:ext cx="664274" cy="285859"/>
          </a:xfrm>
          <a:prstGeom prst="straightConnector1">
            <a:avLst/>
          </a:prstGeom>
          <a:solidFill>
            <a:schemeClr val="accent1"/>
          </a:solidFill>
          <a:ln w="9525" cap="flat" cmpd="sng" algn="ctr">
            <a:solidFill>
              <a:schemeClr val="tx1"/>
            </a:solidFill>
            <a:prstDash val="dash"/>
            <a:round/>
            <a:headEnd type="none" w="med" len="med"/>
            <a:tailEnd type="triangle"/>
          </a:ln>
          <a:effectLst/>
        </p:spPr>
      </p:cxnSp>
      <p:cxnSp>
        <p:nvCxnSpPr>
          <p:cNvPr id="34" name="Gerade Verbindung mit Pfeil 12">
            <a:extLst>
              <a:ext uri="{FF2B5EF4-FFF2-40B4-BE49-F238E27FC236}">
                <a16:creationId xmlns:a16="http://schemas.microsoft.com/office/drawing/2014/main" id="{CEDF9A8F-10AE-521D-3500-3A95859137F3}"/>
              </a:ext>
            </a:extLst>
          </p:cNvPr>
          <p:cNvCxnSpPr>
            <a:cxnSpLocks/>
            <a:endCxn id="8" idx="1"/>
          </p:cNvCxnSpPr>
          <p:nvPr/>
        </p:nvCxnSpPr>
        <p:spPr bwMode="auto">
          <a:xfrm>
            <a:off x="1123995" y="2967382"/>
            <a:ext cx="253996"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77" name="Textfeld 76">
            <a:extLst>
              <a:ext uri="{FF2B5EF4-FFF2-40B4-BE49-F238E27FC236}">
                <a16:creationId xmlns:a16="http://schemas.microsoft.com/office/drawing/2014/main" id="{D8975A66-AB3F-C2CB-2090-6B6F6BCAA766}"/>
              </a:ext>
            </a:extLst>
          </p:cNvPr>
          <p:cNvSpPr txBox="1"/>
          <p:nvPr/>
        </p:nvSpPr>
        <p:spPr>
          <a:xfrm>
            <a:off x="1934560" y="5331354"/>
            <a:ext cx="603401" cy="646331"/>
          </a:xfrm>
          <a:prstGeom prst="rect">
            <a:avLst/>
          </a:prstGeom>
          <a:noFill/>
        </p:spPr>
        <p:txBody>
          <a:bodyPr wrap="square" rtlCol="0">
            <a:spAutoFit/>
          </a:bodyPr>
          <a:lstStyle/>
          <a:p>
            <a:pPr algn="l"/>
            <a:r>
              <a:rPr lang="de-DE" sz="1200"/>
              <a:t>HTTP </a:t>
            </a:r>
          </a:p>
          <a:p>
            <a:pPr algn="l"/>
            <a:endParaRPr lang="de-DE" sz="1200"/>
          </a:p>
          <a:p>
            <a:pPr algn="l"/>
            <a:r>
              <a:rPr lang="de-DE" sz="1200"/>
              <a:t>POST</a:t>
            </a:r>
            <a:endParaRPr lang="de-CH" sz="1200"/>
          </a:p>
        </p:txBody>
      </p:sp>
      <p:sp>
        <p:nvSpPr>
          <p:cNvPr id="81" name="Textfeld 80">
            <a:extLst>
              <a:ext uri="{FF2B5EF4-FFF2-40B4-BE49-F238E27FC236}">
                <a16:creationId xmlns:a16="http://schemas.microsoft.com/office/drawing/2014/main" id="{E385AA77-A7E9-5B19-9D01-034160AC4D6E}"/>
              </a:ext>
            </a:extLst>
          </p:cNvPr>
          <p:cNvSpPr txBox="1"/>
          <p:nvPr/>
        </p:nvSpPr>
        <p:spPr>
          <a:xfrm>
            <a:off x="4607124" y="5331354"/>
            <a:ext cx="893564" cy="646331"/>
          </a:xfrm>
          <a:prstGeom prst="rect">
            <a:avLst/>
          </a:prstGeom>
          <a:noFill/>
        </p:spPr>
        <p:txBody>
          <a:bodyPr wrap="square" rtlCol="0">
            <a:spAutoFit/>
          </a:bodyPr>
          <a:lstStyle/>
          <a:p>
            <a:pPr algn="l"/>
            <a:r>
              <a:rPr lang="de-DE" sz="1200"/>
              <a:t>API Call </a:t>
            </a:r>
          </a:p>
          <a:p>
            <a:pPr algn="l"/>
            <a:endParaRPr lang="de-DE" sz="1200"/>
          </a:p>
          <a:p>
            <a:pPr algn="l"/>
            <a:r>
              <a:rPr lang="de-DE" sz="1200"/>
              <a:t>Add ROW</a:t>
            </a:r>
            <a:endParaRPr lang="de-CH" sz="1200"/>
          </a:p>
        </p:txBody>
      </p:sp>
      <p:sp>
        <p:nvSpPr>
          <p:cNvPr id="85" name="Rechteck: abgerundete Ecken 84">
            <a:extLst>
              <a:ext uri="{FF2B5EF4-FFF2-40B4-BE49-F238E27FC236}">
                <a16:creationId xmlns:a16="http://schemas.microsoft.com/office/drawing/2014/main" id="{2C7AC15A-FA9C-5D11-6ACD-F19967799DF3}"/>
              </a:ext>
            </a:extLst>
          </p:cNvPr>
          <p:cNvSpPr/>
          <p:nvPr/>
        </p:nvSpPr>
        <p:spPr bwMode="auto">
          <a:xfrm>
            <a:off x="2524576" y="4858806"/>
            <a:ext cx="5035443" cy="1562099"/>
          </a:xfrm>
          <a:prstGeom prst="roundRect">
            <a:avLst/>
          </a:prstGeom>
          <a:no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endParaRPr>
          </a:p>
        </p:txBody>
      </p:sp>
      <p:pic>
        <p:nvPicPr>
          <p:cNvPr id="96" name="Grafik 95">
            <a:extLst>
              <a:ext uri="{FF2B5EF4-FFF2-40B4-BE49-F238E27FC236}">
                <a16:creationId xmlns:a16="http://schemas.microsoft.com/office/drawing/2014/main" id="{97A4872B-4543-5A13-140A-5449ED66A219}"/>
              </a:ext>
            </a:extLst>
          </p:cNvPr>
          <p:cNvPicPr>
            <a:picLocks noChangeAspect="1"/>
          </p:cNvPicPr>
          <p:nvPr/>
        </p:nvPicPr>
        <p:blipFill rotWithShape="1">
          <a:blip r:embed="rId14"/>
          <a:srcRect l="1836" t="-1" r="11024" b="3709"/>
          <a:stretch/>
        </p:blipFill>
        <p:spPr>
          <a:xfrm>
            <a:off x="2663819" y="4894813"/>
            <a:ext cx="336592" cy="340624"/>
          </a:xfrm>
          <a:prstGeom prst="roundRect">
            <a:avLst/>
          </a:prstGeom>
        </p:spPr>
      </p:pic>
      <p:cxnSp>
        <p:nvCxnSpPr>
          <p:cNvPr id="109" name="Gerade Verbindung mit Pfeil 15">
            <a:extLst>
              <a:ext uri="{FF2B5EF4-FFF2-40B4-BE49-F238E27FC236}">
                <a16:creationId xmlns:a16="http://schemas.microsoft.com/office/drawing/2014/main" id="{5B60248A-94CE-F4CA-CF55-15D835CB5E16}"/>
              </a:ext>
            </a:extLst>
          </p:cNvPr>
          <p:cNvCxnSpPr>
            <a:cxnSpLocks/>
            <a:stCxn id="8" idx="3"/>
          </p:cNvCxnSpPr>
          <p:nvPr/>
        </p:nvCxnSpPr>
        <p:spPr bwMode="auto">
          <a:xfrm>
            <a:off x="2520950" y="2967382"/>
            <a:ext cx="264029"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29947403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feld 80">
            <a:extLst>
              <a:ext uri="{FF2B5EF4-FFF2-40B4-BE49-F238E27FC236}">
                <a16:creationId xmlns:a16="http://schemas.microsoft.com/office/drawing/2014/main" id="{26CE91CD-3CB9-F2AD-12A4-32B3C5794E79}"/>
              </a:ext>
            </a:extLst>
          </p:cNvPr>
          <p:cNvSpPr txBox="1"/>
          <p:nvPr/>
        </p:nvSpPr>
        <p:spPr>
          <a:xfrm>
            <a:off x="7653425" y="2262231"/>
            <a:ext cx="1172089" cy="646331"/>
          </a:xfrm>
          <a:prstGeom prst="rect">
            <a:avLst/>
          </a:prstGeom>
          <a:noFill/>
        </p:spPr>
        <p:txBody>
          <a:bodyPr wrap="square" lIns="91440" tIns="45720" rIns="91440" bIns="45720" rtlCol="0" anchor="t">
            <a:spAutoFit/>
          </a:bodyPr>
          <a:lstStyle/>
          <a:p>
            <a:pPr algn="l"/>
            <a:r>
              <a:rPr lang="de-DE" sz="1200">
                <a:latin typeface="Arial"/>
                <a:cs typeface="Arial"/>
              </a:rPr>
              <a:t>Search </a:t>
            </a:r>
            <a:r>
              <a:rPr lang="de-DE" sz="1200" err="1">
                <a:latin typeface="Arial"/>
                <a:cs typeface="Arial"/>
              </a:rPr>
              <a:t>Row</a:t>
            </a:r>
            <a:r>
              <a:rPr lang="de-DE" sz="1200">
                <a:latin typeface="Arial"/>
                <a:cs typeface="Arial"/>
              </a:rPr>
              <a:t> </a:t>
            </a:r>
            <a:endParaRPr lang="de-DE" sz="1200">
              <a:latin typeface="Arial"/>
            </a:endParaRPr>
          </a:p>
          <a:p>
            <a:pPr algn="l"/>
            <a:endParaRPr lang="de-DE" sz="1200"/>
          </a:p>
          <a:p>
            <a:pPr algn="l"/>
            <a:r>
              <a:rPr lang="de-DE" sz="1200">
                <a:latin typeface="Arial"/>
                <a:cs typeface="Arial"/>
              </a:rPr>
              <a:t>Update </a:t>
            </a:r>
            <a:r>
              <a:rPr lang="de-DE" sz="1200" err="1">
                <a:latin typeface="Arial"/>
                <a:cs typeface="Arial"/>
              </a:rPr>
              <a:t>Row</a:t>
            </a:r>
            <a:endParaRPr lang="de-CH" sz="1200" err="1">
              <a:latin typeface="Arial"/>
              <a:cs typeface="Arial"/>
            </a:endParaRPr>
          </a:p>
        </p:txBody>
      </p:sp>
      <p:sp>
        <p:nvSpPr>
          <p:cNvPr id="39" name="Textfeld 80">
            <a:extLst>
              <a:ext uri="{FF2B5EF4-FFF2-40B4-BE49-F238E27FC236}">
                <a16:creationId xmlns:a16="http://schemas.microsoft.com/office/drawing/2014/main" id="{50B45EB1-CE75-0C18-FA5D-1CEE361F2365}"/>
              </a:ext>
            </a:extLst>
          </p:cNvPr>
          <p:cNvSpPr txBox="1"/>
          <p:nvPr/>
        </p:nvSpPr>
        <p:spPr>
          <a:xfrm>
            <a:off x="3901755" y="4822585"/>
            <a:ext cx="1172089" cy="646331"/>
          </a:xfrm>
          <a:prstGeom prst="rect">
            <a:avLst/>
          </a:prstGeom>
          <a:noFill/>
        </p:spPr>
        <p:txBody>
          <a:bodyPr wrap="square" lIns="91440" tIns="45720" rIns="91440" bIns="45720" rtlCol="0" anchor="t">
            <a:spAutoFit/>
          </a:bodyPr>
          <a:lstStyle/>
          <a:p>
            <a:pPr algn="l"/>
            <a:r>
              <a:rPr lang="de-DE" sz="1200">
                <a:latin typeface="Arial"/>
                <a:cs typeface="Arial"/>
              </a:rPr>
              <a:t>Send Email </a:t>
            </a:r>
          </a:p>
          <a:p>
            <a:pPr algn="l"/>
            <a:endParaRPr lang="de-DE" sz="1200"/>
          </a:p>
          <a:p>
            <a:pPr algn="l"/>
            <a:endParaRPr lang="de-DE" sz="1200">
              <a:latin typeface="Arial"/>
              <a:cs typeface="Arial"/>
            </a:endParaRPr>
          </a:p>
        </p:txBody>
      </p:sp>
      <p:sp>
        <p:nvSpPr>
          <p:cNvPr id="4" name="Date Placeholder 3">
            <a:extLst>
              <a:ext uri="{FF2B5EF4-FFF2-40B4-BE49-F238E27FC236}">
                <a16:creationId xmlns:a16="http://schemas.microsoft.com/office/drawing/2014/main" id="{31133070-CB4D-BBF8-E1CA-513F3FA13F64}"/>
              </a:ext>
            </a:extLst>
          </p:cNvPr>
          <p:cNvSpPr>
            <a:spLocks noGrp="1"/>
          </p:cNvSpPr>
          <p:nvPr>
            <p:ph type="dt" sz="half" idx="10"/>
          </p:nvPr>
        </p:nvSpPr>
        <p:spPr/>
        <p:txBody>
          <a:bodyPr/>
          <a:lstStyle/>
          <a:p>
            <a:fld id="{3754C16F-9DC2-4458-A3CD-4F1B7BD61FE6}" type="datetime1">
              <a:rPr lang="de-CH"/>
              <a:pPr/>
              <a:t>07.12.2023</a:t>
            </a:fld>
            <a:endParaRPr lang="de-CH"/>
          </a:p>
        </p:txBody>
      </p:sp>
      <p:sp>
        <p:nvSpPr>
          <p:cNvPr id="5" name="Footer Placeholder 4">
            <a:extLst>
              <a:ext uri="{FF2B5EF4-FFF2-40B4-BE49-F238E27FC236}">
                <a16:creationId xmlns:a16="http://schemas.microsoft.com/office/drawing/2014/main" id="{9E11EA9E-5655-FE5E-69FD-6F901FC58D70}"/>
              </a:ext>
            </a:extLst>
          </p:cNvPr>
          <p:cNvSpPr>
            <a:spLocks noGrp="1"/>
          </p:cNvSpPr>
          <p:nvPr>
            <p:ph type="ftr" sz="quarter" idx="11"/>
          </p:nvPr>
        </p:nvSpPr>
        <p:spPr/>
        <p:txBody>
          <a:bodyPr/>
          <a:lstStyle/>
          <a:p>
            <a:r>
              <a:rPr lang="en-US" b="1">
                <a:solidFill>
                  <a:srgbClr val="4C4C4C"/>
                </a:solidFill>
                <a:latin typeface="Arial"/>
                <a:cs typeface="Arial"/>
              </a:rPr>
              <a:t>Digitalization of Business Processes in Healthcare, MSc. Medical Informatics</a:t>
            </a:r>
            <a:endParaRPr lang="en-US"/>
          </a:p>
        </p:txBody>
      </p:sp>
      <p:sp>
        <p:nvSpPr>
          <p:cNvPr id="6" name="Slide Number Placeholder 5">
            <a:extLst>
              <a:ext uri="{FF2B5EF4-FFF2-40B4-BE49-F238E27FC236}">
                <a16:creationId xmlns:a16="http://schemas.microsoft.com/office/drawing/2014/main" id="{85F1D332-F163-22F0-85FD-A8226FAEC4C4}"/>
              </a:ext>
            </a:extLst>
          </p:cNvPr>
          <p:cNvSpPr>
            <a:spLocks noGrp="1"/>
          </p:cNvSpPr>
          <p:nvPr>
            <p:ph type="sldNum" sz="quarter" idx="12"/>
          </p:nvPr>
        </p:nvSpPr>
        <p:spPr/>
        <p:txBody>
          <a:bodyPr/>
          <a:lstStyle/>
          <a:p>
            <a:fld id="{55183DE5-9193-4BF8-A004-18535B7484B6}" type="slidenum">
              <a:rPr lang="de-CH"/>
              <a:pPr/>
              <a:t>9</a:t>
            </a:fld>
            <a:endParaRPr lang="de-CH"/>
          </a:p>
        </p:txBody>
      </p:sp>
      <p:sp>
        <p:nvSpPr>
          <p:cNvPr id="2" name="Textfeld 1">
            <a:extLst>
              <a:ext uri="{FF2B5EF4-FFF2-40B4-BE49-F238E27FC236}">
                <a16:creationId xmlns:a16="http://schemas.microsoft.com/office/drawing/2014/main" id="{2495A4A0-7FAB-3E9D-008F-B38A114E74FB}"/>
              </a:ext>
            </a:extLst>
          </p:cNvPr>
          <p:cNvSpPr txBox="1"/>
          <p:nvPr/>
        </p:nvSpPr>
        <p:spPr>
          <a:xfrm>
            <a:off x="736600" y="1024934"/>
            <a:ext cx="2724978" cy="415498"/>
          </a:xfrm>
          <a:prstGeom prst="rect">
            <a:avLst/>
          </a:prstGeom>
          <a:noFill/>
        </p:spPr>
        <p:txBody>
          <a:bodyPr wrap="none" rtlCol="0">
            <a:spAutoFit/>
          </a:bodyPr>
          <a:lstStyle/>
          <a:p>
            <a:r>
              <a:rPr lang="de-DE"/>
              <a:t>Implementation Abort</a:t>
            </a:r>
            <a:endParaRPr lang="de-CH"/>
          </a:p>
        </p:txBody>
      </p:sp>
      <p:sp>
        <p:nvSpPr>
          <p:cNvPr id="8" name="Rechteck 6">
            <a:extLst>
              <a:ext uri="{FF2B5EF4-FFF2-40B4-BE49-F238E27FC236}">
                <a16:creationId xmlns:a16="http://schemas.microsoft.com/office/drawing/2014/main" id="{EDFA159D-BE45-C29B-1F30-53A5ACD6276F}"/>
              </a:ext>
            </a:extLst>
          </p:cNvPr>
          <p:cNvSpPr/>
          <p:nvPr/>
        </p:nvSpPr>
        <p:spPr bwMode="auto">
          <a:xfrm>
            <a:off x="2963040" y="2023251"/>
            <a:ext cx="1363411" cy="1596579"/>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pic>
        <p:nvPicPr>
          <p:cNvPr id="7" name="Picture 6">
            <a:extLst>
              <a:ext uri="{FF2B5EF4-FFF2-40B4-BE49-F238E27FC236}">
                <a16:creationId xmlns:a16="http://schemas.microsoft.com/office/drawing/2014/main" id="{49EE2658-D640-7DDA-E357-151838639DA6}"/>
              </a:ext>
            </a:extLst>
          </p:cNvPr>
          <p:cNvPicPr>
            <a:picLocks noChangeAspect="1"/>
          </p:cNvPicPr>
          <p:nvPr/>
        </p:nvPicPr>
        <p:blipFill>
          <a:blip r:embed="rId3"/>
          <a:stretch>
            <a:fillRect/>
          </a:stretch>
        </p:blipFill>
        <p:spPr>
          <a:xfrm>
            <a:off x="3151037" y="2185838"/>
            <a:ext cx="995489" cy="845802"/>
          </a:xfrm>
          <a:prstGeom prst="rect">
            <a:avLst/>
          </a:prstGeom>
        </p:spPr>
      </p:pic>
      <p:sp>
        <p:nvSpPr>
          <p:cNvPr id="9" name="Rechteck 6">
            <a:extLst>
              <a:ext uri="{FF2B5EF4-FFF2-40B4-BE49-F238E27FC236}">
                <a16:creationId xmlns:a16="http://schemas.microsoft.com/office/drawing/2014/main" id="{CF0F5A29-A705-D04C-103C-732374DA2B3B}"/>
              </a:ext>
            </a:extLst>
          </p:cNvPr>
          <p:cNvSpPr/>
          <p:nvPr/>
        </p:nvSpPr>
        <p:spPr bwMode="auto">
          <a:xfrm>
            <a:off x="4697244" y="2023251"/>
            <a:ext cx="5199392" cy="1596579"/>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pic>
        <p:nvPicPr>
          <p:cNvPr id="15" name="Picture 14">
            <a:extLst>
              <a:ext uri="{FF2B5EF4-FFF2-40B4-BE49-F238E27FC236}">
                <a16:creationId xmlns:a16="http://schemas.microsoft.com/office/drawing/2014/main" id="{0C2637A2-4501-1C63-CA28-6732E7E6A529}"/>
              </a:ext>
            </a:extLst>
          </p:cNvPr>
          <p:cNvPicPr>
            <a:picLocks noChangeAspect="1"/>
          </p:cNvPicPr>
          <p:nvPr/>
        </p:nvPicPr>
        <p:blipFill>
          <a:blip r:embed="rId4"/>
          <a:stretch>
            <a:fillRect/>
          </a:stretch>
        </p:blipFill>
        <p:spPr>
          <a:xfrm>
            <a:off x="4810772" y="2202439"/>
            <a:ext cx="1024908" cy="846226"/>
          </a:xfrm>
          <a:prstGeom prst="rect">
            <a:avLst/>
          </a:prstGeom>
        </p:spPr>
      </p:pic>
      <p:sp>
        <p:nvSpPr>
          <p:cNvPr id="16" name="Rechteck 6">
            <a:extLst>
              <a:ext uri="{FF2B5EF4-FFF2-40B4-BE49-F238E27FC236}">
                <a16:creationId xmlns:a16="http://schemas.microsoft.com/office/drawing/2014/main" id="{0CB34660-795C-CE5B-57B1-D35012E5BF2F}"/>
              </a:ext>
            </a:extLst>
          </p:cNvPr>
          <p:cNvSpPr/>
          <p:nvPr/>
        </p:nvSpPr>
        <p:spPr bwMode="auto">
          <a:xfrm>
            <a:off x="855642" y="4523974"/>
            <a:ext cx="5226797" cy="1359549"/>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pic>
        <p:nvPicPr>
          <p:cNvPr id="22" name="Picture 21">
            <a:extLst>
              <a:ext uri="{FF2B5EF4-FFF2-40B4-BE49-F238E27FC236}">
                <a16:creationId xmlns:a16="http://schemas.microsoft.com/office/drawing/2014/main" id="{BB5A69EF-B0A3-8862-7CE4-FD898697E919}"/>
              </a:ext>
            </a:extLst>
          </p:cNvPr>
          <p:cNvPicPr>
            <a:picLocks noChangeAspect="1"/>
          </p:cNvPicPr>
          <p:nvPr/>
        </p:nvPicPr>
        <p:blipFill>
          <a:blip r:embed="rId5"/>
          <a:stretch>
            <a:fillRect/>
          </a:stretch>
        </p:blipFill>
        <p:spPr>
          <a:xfrm>
            <a:off x="978640" y="4698399"/>
            <a:ext cx="1014960" cy="845802"/>
          </a:xfrm>
          <a:prstGeom prst="rect">
            <a:avLst/>
          </a:prstGeom>
        </p:spPr>
      </p:pic>
      <p:pic>
        <p:nvPicPr>
          <p:cNvPr id="24" name="Picture 4" descr="Download Make Formerly Integromat Logo PNG and Vector (PDF, SVG, Ai, EPS)  Free">
            <a:extLst>
              <a:ext uri="{FF2B5EF4-FFF2-40B4-BE49-F238E27FC236}">
                <a16:creationId xmlns:a16="http://schemas.microsoft.com/office/drawing/2014/main" id="{9F567B34-EC7B-D797-D8A8-9F69BEC90AA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38143" y="2098879"/>
            <a:ext cx="1137444" cy="805157"/>
          </a:xfrm>
          <a:prstGeom prst="rect">
            <a:avLst/>
          </a:prstGeom>
          <a:noFill/>
          <a:extLst>
            <a:ext uri="{909E8E84-426E-40DD-AFC4-6F175D3DCCD1}">
              <a14:hiddenFill xmlns:a14="http://schemas.microsoft.com/office/drawing/2010/main">
                <a:solidFill>
                  <a:srgbClr val="FFFFFF"/>
                </a:solidFill>
              </a14:hiddenFill>
            </a:ext>
          </a:extLst>
        </p:spPr>
      </p:pic>
      <p:pic>
        <p:nvPicPr>
          <p:cNvPr id="26" name="Grafik 25" descr="Ein Bild, das Grafiken, Schrift, Grafikdesign, Logo enthält.&#10;&#10;Automatisch generierte Beschreibung">
            <a:extLst>
              <a:ext uri="{FF2B5EF4-FFF2-40B4-BE49-F238E27FC236}">
                <a16:creationId xmlns:a16="http://schemas.microsoft.com/office/drawing/2014/main" id="{0E5692ED-5506-2337-99FC-062D580DF724}"/>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23942" y="2597886"/>
            <a:ext cx="445887" cy="421196"/>
          </a:xfrm>
          <a:prstGeom prst="rect">
            <a:avLst/>
          </a:prstGeom>
        </p:spPr>
      </p:pic>
      <p:pic>
        <p:nvPicPr>
          <p:cNvPr id="27" name="Picture 4" descr="Download Make Formerly Integromat Logo PNG and Vector (PDF, SVG, Ai, EPS)  Free">
            <a:extLst>
              <a:ext uri="{FF2B5EF4-FFF2-40B4-BE49-F238E27FC236}">
                <a16:creationId xmlns:a16="http://schemas.microsoft.com/office/drawing/2014/main" id="{3AD83874-9CB5-3861-8042-A285EC83377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45842" y="4599602"/>
            <a:ext cx="1137444" cy="805157"/>
          </a:xfrm>
          <a:prstGeom prst="rect">
            <a:avLst/>
          </a:prstGeom>
          <a:noFill/>
          <a:extLst>
            <a:ext uri="{909E8E84-426E-40DD-AFC4-6F175D3DCCD1}">
              <a14:hiddenFill xmlns:a14="http://schemas.microsoft.com/office/drawing/2010/main">
                <a:solidFill>
                  <a:srgbClr val="FFFFFF"/>
                </a:solidFill>
              </a14:hiddenFill>
            </a:ext>
          </a:extLst>
        </p:spPr>
      </p:pic>
      <p:pic>
        <p:nvPicPr>
          <p:cNvPr id="28" name="Grafik 25" descr="Ein Bild, das Grafiken, Schrift, Grafikdesign, Logo enthält.&#10;&#10;Automatisch generierte Beschreibung">
            <a:extLst>
              <a:ext uri="{FF2B5EF4-FFF2-40B4-BE49-F238E27FC236}">
                <a16:creationId xmlns:a16="http://schemas.microsoft.com/office/drawing/2014/main" id="{C4D9E82D-C342-95F9-9B6F-7BA5442C3C04}"/>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631623" y="5098609"/>
            <a:ext cx="445887" cy="421196"/>
          </a:xfrm>
          <a:prstGeom prst="rect">
            <a:avLst/>
          </a:prstGeom>
        </p:spPr>
      </p:pic>
      <p:pic>
        <p:nvPicPr>
          <p:cNvPr id="30" name="Picture 10" descr="How To Get Credentials for Google Sheets | by Alexander Marenkov | Medium">
            <a:extLst>
              <a:ext uri="{FF2B5EF4-FFF2-40B4-BE49-F238E27FC236}">
                <a16:creationId xmlns:a16="http://schemas.microsoft.com/office/drawing/2014/main" id="{6B51EDF6-6BE4-83E2-8248-0A9822FF1A0C}"/>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822877" y="2317957"/>
            <a:ext cx="883442" cy="619728"/>
          </a:xfrm>
          <a:prstGeom prst="rect">
            <a:avLst/>
          </a:prstGeom>
          <a:noFill/>
          <a:extLst>
            <a:ext uri="{909E8E84-426E-40DD-AFC4-6F175D3DCCD1}">
              <a14:hiddenFill xmlns:a14="http://schemas.microsoft.com/office/drawing/2010/main">
                <a:solidFill>
                  <a:srgbClr val="FFFFFF"/>
                </a:solidFill>
              </a14:hiddenFill>
            </a:ext>
          </a:extLst>
        </p:spPr>
      </p:pic>
      <p:cxnSp>
        <p:nvCxnSpPr>
          <p:cNvPr id="32" name="Gerade Verbindung mit Pfeil 48">
            <a:extLst>
              <a:ext uri="{FF2B5EF4-FFF2-40B4-BE49-F238E27FC236}">
                <a16:creationId xmlns:a16="http://schemas.microsoft.com/office/drawing/2014/main" id="{99B83CC9-EE78-63A4-6F9D-C14927BD7226}"/>
              </a:ext>
            </a:extLst>
          </p:cNvPr>
          <p:cNvCxnSpPr>
            <a:cxnSpLocks/>
          </p:cNvCxnSpPr>
          <p:nvPr/>
        </p:nvCxnSpPr>
        <p:spPr bwMode="auto">
          <a:xfrm flipV="1">
            <a:off x="5834971" y="2618061"/>
            <a:ext cx="486277" cy="7080"/>
          </a:xfrm>
          <a:prstGeom prst="straightConnector1">
            <a:avLst/>
          </a:prstGeom>
          <a:solidFill>
            <a:schemeClr val="accent1"/>
          </a:solidFill>
          <a:ln w="9525" cap="flat" cmpd="sng" algn="ctr">
            <a:solidFill>
              <a:schemeClr val="tx1"/>
            </a:solidFill>
            <a:prstDash val="dash"/>
            <a:round/>
            <a:headEnd type="none" w="med" len="med"/>
            <a:tailEnd type="triangle"/>
          </a:ln>
          <a:effectLst/>
        </p:spPr>
      </p:cxnSp>
      <p:cxnSp>
        <p:nvCxnSpPr>
          <p:cNvPr id="33" name="Gerade Verbindung mit Pfeil 48">
            <a:extLst>
              <a:ext uri="{FF2B5EF4-FFF2-40B4-BE49-F238E27FC236}">
                <a16:creationId xmlns:a16="http://schemas.microsoft.com/office/drawing/2014/main" id="{9FD0D33F-EACB-F9FA-C8C5-FCF2CF55A2A8}"/>
              </a:ext>
            </a:extLst>
          </p:cNvPr>
          <p:cNvCxnSpPr>
            <a:cxnSpLocks/>
          </p:cNvCxnSpPr>
          <p:nvPr/>
        </p:nvCxnSpPr>
        <p:spPr bwMode="auto">
          <a:xfrm flipV="1">
            <a:off x="7574588" y="2608112"/>
            <a:ext cx="1192538" cy="7080"/>
          </a:xfrm>
          <a:prstGeom prst="straightConnector1">
            <a:avLst/>
          </a:prstGeom>
          <a:solidFill>
            <a:schemeClr val="accent1"/>
          </a:solidFill>
          <a:ln w="9525" cap="flat" cmpd="sng" algn="ctr">
            <a:solidFill>
              <a:schemeClr val="tx1"/>
            </a:solidFill>
            <a:prstDash val="dash"/>
            <a:round/>
            <a:headEnd type="none" w="med" len="med"/>
            <a:tailEnd type="triangle"/>
          </a:ln>
          <a:effectLst/>
        </p:spPr>
      </p:cxnSp>
      <p:pic>
        <p:nvPicPr>
          <p:cNvPr id="34" name="Picture 33">
            <a:extLst>
              <a:ext uri="{FF2B5EF4-FFF2-40B4-BE49-F238E27FC236}">
                <a16:creationId xmlns:a16="http://schemas.microsoft.com/office/drawing/2014/main" id="{2961C78E-B6B7-A839-769D-1568910B680C}"/>
              </a:ext>
            </a:extLst>
          </p:cNvPr>
          <p:cNvPicPr>
            <a:picLocks noChangeAspect="1"/>
          </p:cNvPicPr>
          <p:nvPr/>
        </p:nvPicPr>
        <p:blipFill>
          <a:blip r:embed="rId9"/>
          <a:stretch>
            <a:fillRect/>
          </a:stretch>
        </p:blipFill>
        <p:spPr>
          <a:xfrm>
            <a:off x="5013814" y="4755713"/>
            <a:ext cx="733373" cy="729419"/>
          </a:xfrm>
          <a:prstGeom prst="rect">
            <a:avLst/>
          </a:prstGeom>
        </p:spPr>
      </p:pic>
      <p:cxnSp>
        <p:nvCxnSpPr>
          <p:cNvPr id="37" name="Gerade Verbindung mit Pfeil 48">
            <a:extLst>
              <a:ext uri="{FF2B5EF4-FFF2-40B4-BE49-F238E27FC236}">
                <a16:creationId xmlns:a16="http://schemas.microsoft.com/office/drawing/2014/main" id="{AD801A45-4632-B59F-7C34-1E13191105C0}"/>
              </a:ext>
            </a:extLst>
          </p:cNvPr>
          <p:cNvCxnSpPr>
            <a:cxnSpLocks/>
          </p:cNvCxnSpPr>
          <p:nvPr/>
        </p:nvCxnSpPr>
        <p:spPr bwMode="auto">
          <a:xfrm flipV="1">
            <a:off x="1973687" y="5148599"/>
            <a:ext cx="486277" cy="7080"/>
          </a:xfrm>
          <a:prstGeom prst="straightConnector1">
            <a:avLst/>
          </a:prstGeom>
          <a:solidFill>
            <a:schemeClr val="accent1"/>
          </a:solidFill>
          <a:ln w="9525" cap="flat" cmpd="sng" algn="ctr">
            <a:solidFill>
              <a:schemeClr val="tx1"/>
            </a:solidFill>
            <a:prstDash val="dash"/>
            <a:round/>
            <a:headEnd type="none" w="med" len="med"/>
            <a:tailEnd type="triangle"/>
          </a:ln>
          <a:effectLst/>
        </p:spPr>
      </p:cxnSp>
      <p:cxnSp>
        <p:nvCxnSpPr>
          <p:cNvPr id="38" name="Gerade Verbindung mit Pfeil 48">
            <a:extLst>
              <a:ext uri="{FF2B5EF4-FFF2-40B4-BE49-F238E27FC236}">
                <a16:creationId xmlns:a16="http://schemas.microsoft.com/office/drawing/2014/main" id="{30E6F367-C461-E076-141A-B95D82B2CBCF}"/>
              </a:ext>
            </a:extLst>
          </p:cNvPr>
          <p:cNvCxnSpPr>
            <a:cxnSpLocks/>
          </p:cNvCxnSpPr>
          <p:nvPr/>
        </p:nvCxnSpPr>
        <p:spPr bwMode="auto">
          <a:xfrm flipV="1">
            <a:off x="3832225" y="5148599"/>
            <a:ext cx="1172644" cy="7080"/>
          </a:xfrm>
          <a:prstGeom prst="straightConnector1">
            <a:avLst/>
          </a:prstGeom>
          <a:solidFill>
            <a:schemeClr val="accent1"/>
          </a:solidFill>
          <a:ln w="9525" cap="flat" cmpd="sng" algn="ctr">
            <a:solidFill>
              <a:schemeClr val="tx1"/>
            </a:solidFill>
            <a:prstDash val="dash"/>
            <a:round/>
            <a:headEnd type="none" w="med" len="med"/>
            <a:tailEnd type="triangle"/>
          </a:ln>
          <a:effectLst/>
        </p:spPr>
      </p:cxnSp>
      <p:sp>
        <p:nvSpPr>
          <p:cNvPr id="40" name="Rechteck 6">
            <a:extLst>
              <a:ext uri="{FF2B5EF4-FFF2-40B4-BE49-F238E27FC236}">
                <a16:creationId xmlns:a16="http://schemas.microsoft.com/office/drawing/2014/main" id="{064BAB8A-9D70-2F65-557B-6A01EE4BD6AD}"/>
              </a:ext>
            </a:extLst>
          </p:cNvPr>
          <p:cNvSpPr/>
          <p:nvPr/>
        </p:nvSpPr>
        <p:spPr bwMode="auto">
          <a:xfrm>
            <a:off x="854045" y="2023250"/>
            <a:ext cx="1885040" cy="1596579"/>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sp>
        <p:nvSpPr>
          <p:cNvPr id="41" name="Textfeld 80">
            <a:extLst>
              <a:ext uri="{FF2B5EF4-FFF2-40B4-BE49-F238E27FC236}">
                <a16:creationId xmlns:a16="http://schemas.microsoft.com/office/drawing/2014/main" id="{81658B29-AC9E-003D-346B-A4364D88B2E3}"/>
              </a:ext>
            </a:extLst>
          </p:cNvPr>
          <p:cNvSpPr txBox="1"/>
          <p:nvPr/>
        </p:nvSpPr>
        <p:spPr>
          <a:xfrm>
            <a:off x="927958" y="3046699"/>
            <a:ext cx="1693718" cy="830997"/>
          </a:xfrm>
          <a:prstGeom prst="rect">
            <a:avLst/>
          </a:prstGeom>
          <a:noFill/>
        </p:spPr>
        <p:txBody>
          <a:bodyPr wrap="square" lIns="91440" tIns="45720" rIns="91440" bIns="45720" rtlCol="0" anchor="t">
            <a:spAutoFit/>
          </a:bodyPr>
          <a:lstStyle/>
          <a:p>
            <a:pPr algn="ctr"/>
            <a:r>
              <a:rPr lang="de-DE" sz="1200" b="1">
                <a:latin typeface="Arial"/>
                <a:cs typeface="Arial"/>
              </a:rPr>
              <a:t>Order Abort</a:t>
            </a:r>
          </a:p>
          <a:p>
            <a:pPr algn="ctr"/>
            <a:r>
              <a:rPr lang="de-DE" sz="1200" b="1" err="1">
                <a:latin typeface="Arial"/>
                <a:cs typeface="Arial"/>
              </a:rPr>
              <a:t>Join</a:t>
            </a:r>
            <a:r>
              <a:rPr lang="de-DE" sz="1200" b="1">
                <a:latin typeface="Arial"/>
                <a:cs typeface="Arial"/>
              </a:rPr>
              <a:t> Gateway</a:t>
            </a:r>
            <a:endParaRPr lang="de-DE" sz="1200" b="1">
              <a:cs typeface="Arial"/>
            </a:endParaRPr>
          </a:p>
          <a:p>
            <a:pPr algn="ctr"/>
            <a:endParaRPr lang="de-DE" sz="1200">
              <a:cs typeface="Arial" charset="0"/>
            </a:endParaRPr>
          </a:p>
          <a:p>
            <a:pPr algn="ctr"/>
            <a:endParaRPr lang="de-DE" sz="1200">
              <a:latin typeface="Arial"/>
              <a:cs typeface="Arial"/>
            </a:endParaRPr>
          </a:p>
        </p:txBody>
      </p:sp>
      <p:pic>
        <p:nvPicPr>
          <p:cNvPr id="42" name="Picture 41">
            <a:extLst>
              <a:ext uri="{FF2B5EF4-FFF2-40B4-BE49-F238E27FC236}">
                <a16:creationId xmlns:a16="http://schemas.microsoft.com/office/drawing/2014/main" id="{15260B5F-6592-E1E5-227B-E7D7DF954C6E}"/>
              </a:ext>
            </a:extLst>
          </p:cNvPr>
          <p:cNvPicPr>
            <a:picLocks noChangeAspect="1"/>
          </p:cNvPicPr>
          <p:nvPr/>
        </p:nvPicPr>
        <p:blipFill>
          <a:blip r:embed="rId10"/>
          <a:stretch>
            <a:fillRect/>
          </a:stretch>
        </p:blipFill>
        <p:spPr>
          <a:xfrm>
            <a:off x="1413829" y="2285373"/>
            <a:ext cx="686014" cy="685800"/>
          </a:xfrm>
          <a:prstGeom prst="rect">
            <a:avLst/>
          </a:prstGeom>
        </p:spPr>
      </p:pic>
      <p:cxnSp>
        <p:nvCxnSpPr>
          <p:cNvPr id="43" name="Gerade Verbindung mit Pfeil 48">
            <a:extLst>
              <a:ext uri="{FF2B5EF4-FFF2-40B4-BE49-F238E27FC236}">
                <a16:creationId xmlns:a16="http://schemas.microsoft.com/office/drawing/2014/main" id="{3FC85D2F-03BE-499E-95ED-3B1B93C78A47}"/>
              </a:ext>
            </a:extLst>
          </p:cNvPr>
          <p:cNvCxnSpPr>
            <a:cxnSpLocks/>
          </p:cNvCxnSpPr>
          <p:nvPr/>
        </p:nvCxnSpPr>
        <p:spPr bwMode="auto">
          <a:xfrm>
            <a:off x="859018" y="2613276"/>
            <a:ext cx="616684" cy="4772"/>
          </a:xfrm>
          <a:prstGeom prst="straightConnector1">
            <a:avLst/>
          </a:prstGeom>
          <a:solidFill>
            <a:schemeClr val="accent1"/>
          </a:solidFill>
          <a:ln w="12700" cap="flat" cmpd="sng" algn="ctr">
            <a:solidFill>
              <a:schemeClr val="tx1"/>
            </a:solidFill>
            <a:prstDash val="solid"/>
            <a:round/>
            <a:headEnd type="none" w="med" len="med"/>
            <a:tailEnd type="triangle"/>
          </a:ln>
          <a:effectLst/>
        </p:spPr>
      </p:cxnSp>
      <p:cxnSp>
        <p:nvCxnSpPr>
          <p:cNvPr id="44" name="Gerade Verbindung mit Pfeil 48">
            <a:extLst>
              <a:ext uri="{FF2B5EF4-FFF2-40B4-BE49-F238E27FC236}">
                <a16:creationId xmlns:a16="http://schemas.microsoft.com/office/drawing/2014/main" id="{9A6D8F6A-C9B5-2B53-C54C-A8D5953D1D6E}"/>
              </a:ext>
            </a:extLst>
          </p:cNvPr>
          <p:cNvCxnSpPr>
            <a:cxnSpLocks/>
          </p:cNvCxnSpPr>
          <p:nvPr/>
        </p:nvCxnSpPr>
        <p:spPr bwMode="auto">
          <a:xfrm>
            <a:off x="2066643" y="2625114"/>
            <a:ext cx="1090892" cy="4772"/>
          </a:xfrm>
          <a:prstGeom prst="straightConnector1">
            <a:avLst/>
          </a:prstGeom>
          <a:solidFill>
            <a:schemeClr val="accent1"/>
          </a:solidFill>
          <a:ln w="12700" cap="flat" cmpd="sng" algn="ctr">
            <a:solidFill>
              <a:schemeClr val="tx1"/>
            </a:solidFill>
            <a:prstDash val="solid"/>
            <a:round/>
            <a:headEnd type="none" w="med" len="med"/>
            <a:tailEnd type="triangle"/>
          </a:ln>
          <a:effectLst/>
        </p:spPr>
      </p:cxnSp>
      <p:cxnSp>
        <p:nvCxnSpPr>
          <p:cNvPr id="46" name="Gerade Verbindung mit Pfeil 48">
            <a:extLst>
              <a:ext uri="{FF2B5EF4-FFF2-40B4-BE49-F238E27FC236}">
                <a16:creationId xmlns:a16="http://schemas.microsoft.com/office/drawing/2014/main" id="{AA463B4C-6A1E-7386-5CF7-9AFF192539ED}"/>
              </a:ext>
            </a:extLst>
          </p:cNvPr>
          <p:cNvCxnSpPr>
            <a:cxnSpLocks/>
          </p:cNvCxnSpPr>
          <p:nvPr/>
        </p:nvCxnSpPr>
        <p:spPr bwMode="auto">
          <a:xfrm>
            <a:off x="4186522" y="2625114"/>
            <a:ext cx="616684" cy="4772"/>
          </a:xfrm>
          <a:prstGeom prst="straightConnector1">
            <a:avLst/>
          </a:prstGeom>
          <a:solidFill>
            <a:schemeClr val="accent1"/>
          </a:solidFill>
          <a:ln w="12700" cap="flat" cmpd="sng" algn="ctr">
            <a:solidFill>
              <a:schemeClr val="tx1"/>
            </a:solidFill>
            <a:prstDash val="solid"/>
            <a:round/>
            <a:headEnd type="none" w="med" len="med"/>
            <a:tailEnd type="triangle"/>
          </a:ln>
          <a:effectLst/>
        </p:spPr>
      </p:cxnSp>
      <p:cxnSp>
        <p:nvCxnSpPr>
          <p:cNvPr id="51" name="Gerade Verbindung mit Pfeil 48">
            <a:extLst>
              <a:ext uri="{FF2B5EF4-FFF2-40B4-BE49-F238E27FC236}">
                <a16:creationId xmlns:a16="http://schemas.microsoft.com/office/drawing/2014/main" id="{996995EB-B433-96A8-16F7-0B95F211D2A1}"/>
              </a:ext>
            </a:extLst>
          </p:cNvPr>
          <p:cNvCxnSpPr>
            <a:cxnSpLocks/>
          </p:cNvCxnSpPr>
          <p:nvPr/>
        </p:nvCxnSpPr>
        <p:spPr bwMode="auto">
          <a:xfrm>
            <a:off x="1427126" y="4093084"/>
            <a:ext cx="12069" cy="597347"/>
          </a:xfrm>
          <a:prstGeom prst="straightConnector1">
            <a:avLst/>
          </a:prstGeom>
          <a:solidFill>
            <a:schemeClr val="accent1"/>
          </a:solidFill>
          <a:ln w="12700" cap="flat" cmpd="sng" algn="ctr">
            <a:solidFill>
              <a:schemeClr val="tx1"/>
            </a:solidFill>
            <a:prstDash val="solid"/>
            <a:round/>
            <a:headEnd type="none" w="med" len="med"/>
            <a:tailEnd type="triangle"/>
          </a:ln>
          <a:effectLst/>
        </p:spPr>
      </p:cxnSp>
      <p:cxnSp>
        <p:nvCxnSpPr>
          <p:cNvPr id="52" name="Straight Arrow Connector 51">
            <a:extLst>
              <a:ext uri="{FF2B5EF4-FFF2-40B4-BE49-F238E27FC236}">
                <a16:creationId xmlns:a16="http://schemas.microsoft.com/office/drawing/2014/main" id="{61709193-3520-202F-B56F-3A3DEC6B376C}"/>
              </a:ext>
            </a:extLst>
          </p:cNvPr>
          <p:cNvCxnSpPr/>
          <p:nvPr/>
        </p:nvCxnSpPr>
        <p:spPr bwMode="auto">
          <a:xfrm>
            <a:off x="1418324" y="4072703"/>
            <a:ext cx="3901912" cy="1834"/>
          </a:xfrm>
          <a:prstGeom prst="straightConnector1">
            <a:avLst/>
          </a:prstGeom>
          <a:solidFill>
            <a:schemeClr val="accent1"/>
          </a:solidFill>
          <a:ln w="12700" cap="flat" cmpd="sng" algn="ctr">
            <a:solidFill>
              <a:schemeClr val="tx1"/>
            </a:solidFill>
            <a:prstDash val="solid"/>
            <a:round/>
            <a:headEnd type="none" w="med" len="med"/>
            <a:tailEnd type="none" w="med" len="med"/>
          </a:ln>
          <a:effectLst/>
        </p:spPr>
      </p:cxnSp>
      <p:cxnSp>
        <p:nvCxnSpPr>
          <p:cNvPr id="53" name="Straight Arrow Connector 52">
            <a:extLst>
              <a:ext uri="{FF2B5EF4-FFF2-40B4-BE49-F238E27FC236}">
                <a16:creationId xmlns:a16="http://schemas.microsoft.com/office/drawing/2014/main" id="{2373D6B0-A397-5162-A405-0F944FCC4B4B}"/>
              </a:ext>
            </a:extLst>
          </p:cNvPr>
          <p:cNvCxnSpPr/>
          <p:nvPr/>
        </p:nvCxnSpPr>
        <p:spPr bwMode="auto">
          <a:xfrm flipH="1">
            <a:off x="5320972" y="3030478"/>
            <a:ext cx="10308" cy="1056618"/>
          </a:xfrm>
          <a:prstGeom prst="straightConnector1">
            <a:avLst/>
          </a:prstGeom>
          <a:solidFill>
            <a:schemeClr val="accent1"/>
          </a:solidFill>
          <a:ln w="9525" cap="flat" cmpd="sng" algn="ctr">
            <a:solidFill>
              <a:schemeClr val="tx1"/>
            </a:solidFill>
            <a:prstDash val="solid"/>
            <a:round/>
            <a:headEnd type="none" w="med" len="med"/>
            <a:tailEnd type="none" w="med" len="med"/>
          </a:ln>
          <a:effectLst/>
        </p:spPr>
      </p:cxnSp>
      <p:sp>
        <p:nvSpPr>
          <p:cNvPr id="56" name="Textfeld 80">
            <a:extLst>
              <a:ext uri="{FF2B5EF4-FFF2-40B4-BE49-F238E27FC236}">
                <a16:creationId xmlns:a16="http://schemas.microsoft.com/office/drawing/2014/main" id="{305E717E-BC91-0E33-9836-B997BD32B08F}"/>
              </a:ext>
            </a:extLst>
          </p:cNvPr>
          <p:cNvSpPr txBox="1"/>
          <p:nvPr/>
        </p:nvSpPr>
        <p:spPr>
          <a:xfrm>
            <a:off x="2822466" y="3058538"/>
            <a:ext cx="1693718" cy="830997"/>
          </a:xfrm>
          <a:prstGeom prst="rect">
            <a:avLst/>
          </a:prstGeom>
          <a:noFill/>
        </p:spPr>
        <p:txBody>
          <a:bodyPr wrap="square" lIns="91440" tIns="45720" rIns="91440" bIns="45720" rtlCol="0" anchor="t">
            <a:spAutoFit/>
          </a:bodyPr>
          <a:lstStyle/>
          <a:p>
            <a:pPr algn="ctr"/>
            <a:r>
              <a:rPr lang="de-DE" sz="1200" b="1" err="1">
                <a:latin typeface="Arial"/>
                <a:cs typeface="Arial"/>
              </a:rPr>
              <a:t>Failure</a:t>
            </a:r>
            <a:r>
              <a:rPr lang="de-DE" sz="1200" b="1">
                <a:latin typeface="Arial"/>
                <a:cs typeface="Arial"/>
              </a:rPr>
              <a:t> </a:t>
            </a:r>
            <a:endParaRPr lang="en-US">
              <a:cs typeface="Arial" charset="0"/>
            </a:endParaRPr>
          </a:p>
          <a:p>
            <a:pPr algn="ctr"/>
            <a:r>
              <a:rPr lang="de-DE" sz="1200" b="1" err="1">
                <a:latin typeface="Arial"/>
                <a:cs typeface="Arial"/>
              </a:rPr>
              <a:t>Reason</a:t>
            </a:r>
            <a:endParaRPr lang="en-US" err="1">
              <a:cs typeface="Arial"/>
            </a:endParaRPr>
          </a:p>
          <a:p>
            <a:pPr algn="ctr"/>
            <a:endParaRPr lang="de-DE" sz="1200">
              <a:cs typeface="Arial" charset="0"/>
            </a:endParaRPr>
          </a:p>
          <a:p>
            <a:pPr algn="ctr"/>
            <a:endParaRPr lang="de-DE" sz="1200">
              <a:latin typeface="Arial"/>
              <a:cs typeface="Arial"/>
            </a:endParaRPr>
          </a:p>
        </p:txBody>
      </p:sp>
      <p:pic>
        <p:nvPicPr>
          <p:cNvPr id="57" name="Picture 56">
            <a:extLst>
              <a:ext uri="{FF2B5EF4-FFF2-40B4-BE49-F238E27FC236}">
                <a16:creationId xmlns:a16="http://schemas.microsoft.com/office/drawing/2014/main" id="{ED660BC9-B743-AFAE-63BB-5F4AB20A6747}"/>
              </a:ext>
            </a:extLst>
          </p:cNvPr>
          <p:cNvPicPr>
            <a:picLocks noChangeAspect="1"/>
          </p:cNvPicPr>
          <p:nvPr/>
        </p:nvPicPr>
        <p:blipFill>
          <a:blip r:embed="rId11"/>
          <a:stretch>
            <a:fillRect/>
          </a:stretch>
        </p:blipFill>
        <p:spPr>
          <a:xfrm>
            <a:off x="1222433" y="6157151"/>
            <a:ext cx="524039" cy="542925"/>
          </a:xfrm>
          <a:prstGeom prst="rect">
            <a:avLst/>
          </a:prstGeom>
        </p:spPr>
      </p:pic>
      <p:sp>
        <p:nvSpPr>
          <p:cNvPr id="58" name="Rechteck 6">
            <a:extLst>
              <a:ext uri="{FF2B5EF4-FFF2-40B4-BE49-F238E27FC236}">
                <a16:creationId xmlns:a16="http://schemas.microsoft.com/office/drawing/2014/main" id="{BF8AB4C2-BC05-5D20-034A-F65762B827C5}"/>
              </a:ext>
            </a:extLst>
          </p:cNvPr>
          <p:cNvSpPr/>
          <p:nvPr/>
        </p:nvSpPr>
        <p:spPr bwMode="auto">
          <a:xfrm>
            <a:off x="865577" y="6048532"/>
            <a:ext cx="1233003" cy="1075113"/>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042988" rtl="0" eaLnBrk="1" fontAlgn="base" latinLnBrk="0" hangingPunct="1">
              <a:lnSpc>
                <a:spcPct val="100000"/>
              </a:lnSpc>
              <a:spcBef>
                <a:spcPct val="0"/>
              </a:spcBef>
              <a:spcAft>
                <a:spcPct val="0"/>
              </a:spcAft>
              <a:buClrTx/>
              <a:buSzTx/>
              <a:buFontTx/>
              <a:buNone/>
              <a:tabLst/>
            </a:pPr>
            <a:endParaRPr kumimoji="0" lang="de-CH" sz="2100" b="0" i="0" u="none" strike="noStrike" cap="none" normalizeH="0" baseline="0">
              <a:ln>
                <a:noFill/>
              </a:ln>
              <a:solidFill>
                <a:schemeClr val="tx1"/>
              </a:solidFill>
              <a:effectLst/>
              <a:latin typeface="Arial" charset="0"/>
            </a:endParaRPr>
          </a:p>
        </p:txBody>
      </p:sp>
      <p:cxnSp>
        <p:nvCxnSpPr>
          <p:cNvPr id="59" name="Gerade Verbindung mit Pfeil 48">
            <a:extLst>
              <a:ext uri="{FF2B5EF4-FFF2-40B4-BE49-F238E27FC236}">
                <a16:creationId xmlns:a16="http://schemas.microsoft.com/office/drawing/2014/main" id="{51C7D249-B093-E518-234C-95EA16187B05}"/>
              </a:ext>
            </a:extLst>
          </p:cNvPr>
          <p:cNvCxnSpPr>
            <a:cxnSpLocks/>
          </p:cNvCxnSpPr>
          <p:nvPr/>
        </p:nvCxnSpPr>
        <p:spPr bwMode="auto">
          <a:xfrm>
            <a:off x="1485862" y="5525499"/>
            <a:ext cx="214" cy="692159"/>
          </a:xfrm>
          <a:prstGeom prst="straightConnector1">
            <a:avLst/>
          </a:prstGeom>
          <a:solidFill>
            <a:schemeClr val="accent1"/>
          </a:solidFill>
          <a:ln w="12700" cap="flat" cmpd="sng" algn="ctr">
            <a:solidFill>
              <a:schemeClr val="tx1"/>
            </a:solidFill>
            <a:prstDash val="solid"/>
            <a:round/>
            <a:headEnd type="none" w="med" len="med"/>
            <a:tailEnd type="triangle"/>
          </a:ln>
          <a:effectLst/>
        </p:spPr>
      </p:cxnSp>
      <p:sp>
        <p:nvSpPr>
          <p:cNvPr id="60" name="Textfeld 80">
            <a:extLst>
              <a:ext uri="{FF2B5EF4-FFF2-40B4-BE49-F238E27FC236}">
                <a16:creationId xmlns:a16="http://schemas.microsoft.com/office/drawing/2014/main" id="{8EEB9C2C-8588-DCD6-1171-7AACA3D2C819}"/>
              </a:ext>
            </a:extLst>
          </p:cNvPr>
          <p:cNvSpPr txBox="1"/>
          <p:nvPr/>
        </p:nvSpPr>
        <p:spPr>
          <a:xfrm>
            <a:off x="642471" y="6693130"/>
            <a:ext cx="1693718" cy="830997"/>
          </a:xfrm>
          <a:prstGeom prst="rect">
            <a:avLst/>
          </a:prstGeom>
          <a:noFill/>
        </p:spPr>
        <p:txBody>
          <a:bodyPr wrap="square" lIns="91440" tIns="45720" rIns="91440" bIns="45720" rtlCol="0" anchor="t">
            <a:spAutoFit/>
          </a:bodyPr>
          <a:lstStyle/>
          <a:p>
            <a:pPr algn="ctr"/>
            <a:r>
              <a:rPr lang="de-DE" sz="1200" b="1" err="1">
                <a:latin typeface="Arial"/>
                <a:cs typeface="Arial"/>
              </a:rPr>
              <a:t>Terminate</a:t>
            </a:r>
            <a:r>
              <a:rPr lang="de-DE" sz="1200" b="1">
                <a:latin typeface="Arial"/>
                <a:cs typeface="Arial"/>
              </a:rPr>
              <a:t> </a:t>
            </a:r>
            <a:endParaRPr lang="en-US">
              <a:cs typeface="Arial" charset="0"/>
            </a:endParaRPr>
          </a:p>
          <a:p>
            <a:pPr algn="ctr"/>
            <a:r>
              <a:rPr lang="de-DE" sz="1200" b="1">
                <a:latin typeface="Arial"/>
                <a:cs typeface="Arial"/>
              </a:rPr>
              <a:t>End Event</a:t>
            </a:r>
            <a:endParaRPr lang="en-US">
              <a:cs typeface="Arial"/>
            </a:endParaRPr>
          </a:p>
          <a:p>
            <a:pPr algn="ctr"/>
            <a:endParaRPr lang="de-DE" sz="1200">
              <a:cs typeface="Arial" charset="0"/>
            </a:endParaRPr>
          </a:p>
          <a:p>
            <a:pPr algn="ctr"/>
            <a:endParaRPr lang="de-DE" sz="1200">
              <a:latin typeface="Arial"/>
              <a:cs typeface="Arial"/>
            </a:endParaRPr>
          </a:p>
        </p:txBody>
      </p:sp>
      <p:pic>
        <p:nvPicPr>
          <p:cNvPr id="64" name="Grafik 2">
            <a:extLst>
              <a:ext uri="{FF2B5EF4-FFF2-40B4-BE49-F238E27FC236}">
                <a16:creationId xmlns:a16="http://schemas.microsoft.com/office/drawing/2014/main" id="{DDCD376D-D8A4-5B3D-1FD6-0362CF45F800}"/>
              </a:ext>
            </a:extLst>
          </p:cNvPr>
          <p:cNvPicPr>
            <a:picLocks noChangeAspect="1"/>
          </p:cNvPicPr>
          <p:nvPr/>
        </p:nvPicPr>
        <p:blipFill rotWithShape="1">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rcRect l="72304" b="83943"/>
          <a:stretch/>
        </p:blipFill>
        <p:spPr>
          <a:xfrm>
            <a:off x="7206622" y="5656923"/>
            <a:ext cx="2743828" cy="1086754"/>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0168691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PP_HLS">
  <a:themeElements>
    <a:clrScheme name="Larissa-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lnDef>
  </a:objectDefaults>
  <a:extraClrSchemeLst>
    <a:extraClrScheme>
      <a:clrScheme name="Larissa-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Larissa-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Larissa-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Larissa-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Larissa-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Larissa-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Larissa-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Larissa-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Larissa-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Larissa-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Larissa-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Larissa-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Standarddesign">
  <a:themeElements>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andard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lnDef>
  </a:objectDefaults>
  <a:extraClrSchemeLst>
    <a:extraClrScheme>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Standarddesign">
  <a:themeElements>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andard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lnDef>
  </a:objectDefaults>
  <a:extraClrSchemeLst>
    <a:extraClrScheme>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Standarddesign">
  <a:themeElements>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andard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lnDef>
  </a:objectDefaults>
  <a:extraClrSchemeLst>
    <a:extraClrScheme>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27132E23BA75C4495D376DED3E54E34" ma:contentTypeVersion="10" ma:contentTypeDescription="Create a new document." ma:contentTypeScope="" ma:versionID="44bee5fce2ec164eb80055c77e5a1da1">
  <xsd:schema xmlns:xsd="http://www.w3.org/2001/XMLSchema" xmlns:xs="http://www.w3.org/2001/XMLSchema" xmlns:p="http://schemas.microsoft.com/office/2006/metadata/properties" xmlns:ns3="3dfe2581-22f8-471b-a70a-2e10462cda9a" xmlns:ns4="d130ce3b-e670-4357-a85a-996d43696cd3" targetNamespace="http://schemas.microsoft.com/office/2006/metadata/properties" ma:root="true" ma:fieldsID="336c32b535264844586546aaf89d414e" ns3:_="" ns4:_="">
    <xsd:import namespace="3dfe2581-22f8-471b-a70a-2e10462cda9a"/>
    <xsd:import namespace="d130ce3b-e670-4357-a85a-996d43696cd3"/>
    <xsd:element name="properties">
      <xsd:complexType>
        <xsd:sequence>
          <xsd:element name="documentManagement">
            <xsd:complexType>
              <xsd:all>
                <xsd:element ref="ns3:_activity" minOccurs="0"/>
                <xsd:element ref="ns3:MediaServiceMetadata" minOccurs="0"/>
                <xsd:element ref="ns3:MediaServiceFastMetadata" minOccurs="0"/>
                <xsd:element ref="ns3:MediaServiceObjectDetectorVersions" minOccurs="0"/>
                <xsd:element ref="ns3:MediaServiceAutoTags" minOccurs="0"/>
                <xsd:element ref="ns3:MediaServiceGenerationTime" minOccurs="0"/>
                <xsd:element ref="ns3:MediaServiceEventHashCode"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dfe2581-22f8-471b-a70a-2e10462cda9a"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130ce3b-e670-4357-a85a-996d43696cd3"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3dfe2581-22f8-471b-a70a-2e10462cda9a" xsi:nil="true"/>
  </documentManagement>
</p:properties>
</file>

<file path=customXml/itemProps1.xml><?xml version="1.0" encoding="utf-8"?>
<ds:datastoreItem xmlns:ds="http://schemas.openxmlformats.org/officeDocument/2006/customXml" ds:itemID="{D259EDDD-36CE-4A97-A7B7-279D0F805B44}">
  <ds:schemaRefs>
    <ds:schemaRef ds:uri="http://schemas.microsoft.com/sharepoint/v3/contenttype/forms"/>
  </ds:schemaRefs>
</ds:datastoreItem>
</file>

<file path=customXml/itemProps2.xml><?xml version="1.0" encoding="utf-8"?>
<ds:datastoreItem xmlns:ds="http://schemas.openxmlformats.org/officeDocument/2006/customXml" ds:itemID="{07FCD644-4480-4242-B9A0-A63D9623C2A3}">
  <ds:schemaRefs>
    <ds:schemaRef ds:uri="3dfe2581-22f8-471b-a70a-2e10462cda9a"/>
    <ds:schemaRef ds:uri="d130ce3b-e670-4357-a85a-996d43696cd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495250F3-3AB3-490A-90F2-FEAE935C112C}">
  <ds:schemaRefs>
    <ds:schemaRef ds:uri="http://schemas.microsoft.com/office/2006/documentManagement/types"/>
    <ds:schemaRef ds:uri="http://schemas.microsoft.com/office/2006/metadata/properties"/>
    <ds:schemaRef ds:uri="http://schemas.microsoft.com/office/infopath/2007/PartnerControls"/>
    <ds:schemaRef ds:uri="http://purl.org/dc/terms/"/>
    <ds:schemaRef ds:uri="http://purl.org/dc/dcmitype/"/>
    <ds:schemaRef ds:uri="http://purl.org/dc/elements/1.1/"/>
    <ds:schemaRef ds:uri="http://www.w3.org/XML/1998/namespace"/>
    <ds:schemaRef ds:uri="http://schemas.openxmlformats.org/package/2006/metadata/core-properties"/>
    <ds:schemaRef ds:uri="d130ce3b-e670-4357-a85a-996d43696cd3"/>
    <ds:schemaRef ds:uri="3dfe2581-22f8-471b-a70a-2e10462cda9a"/>
  </ds:schemaRefs>
</ds:datastoreItem>
</file>

<file path=docProps/app.xml><?xml version="1.0" encoding="utf-8"?>
<Properties xmlns="http://schemas.openxmlformats.org/officeDocument/2006/extended-properties" xmlns:vt="http://schemas.openxmlformats.org/officeDocument/2006/docPropsVTypes">
  <Template>PP_HLS</Template>
  <TotalTime>0</TotalTime>
  <Words>2115</Words>
  <Application>Microsoft Office PowerPoint</Application>
  <PresentationFormat>Custom</PresentationFormat>
  <Paragraphs>274</Paragraphs>
  <Slides>18</Slides>
  <Notes>10</Notes>
  <HiddenSlides>1</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18</vt:i4>
      </vt:variant>
    </vt:vector>
  </HeadingPairs>
  <TitlesOfParts>
    <vt:vector size="28" baseType="lpstr">
      <vt:lpstr>-apple-system</vt:lpstr>
      <vt:lpstr>Arial</vt:lpstr>
      <vt:lpstr>Calibri</vt:lpstr>
      <vt:lpstr>Courier New</vt:lpstr>
      <vt:lpstr>Google Sans</vt:lpstr>
      <vt:lpstr>Inter</vt:lpstr>
      <vt:lpstr>PP_HLS</vt:lpstr>
      <vt:lpstr>Standarddesign</vt:lpstr>
      <vt:lpstr>Standarddesign</vt:lpstr>
      <vt:lpstr>Standarddesign</vt:lpstr>
      <vt:lpstr>Process Laboratory Workflow</vt:lpstr>
      <vt:lpstr>Team: Mövenpick</vt:lpstr>
      <vt:lpstr>Project</vt:lpstr>
      <vt:lpstr>AS-IS</vt:lpstr>
      <vt:lpstr>To-BE Process</vt:lpstr>
      <vt:lpstr>PowerPoint Presentation</vt:lpstr>
      <vt:lpstr>PowerPoint Presentation</vt:lpstr>
      <vt:lpstr>PowerPoint Presentation</vt:lpstr>
      <vt:lpstr>PowerPoint Presentation</vt:lpstr>
      <vt:lpstr>PowerPoint Presentation</vt:lpstr>
      <vt:lpstr>Summary and Benefit</vt:lpstr>
      <vt:lpstr>PowerPoint Presentation</vt:lpstr>
      <vt:lpstr>PowerPoint Presentation</vt:lpstr>
      <vt:lpstr>Sources</vt:lpstr>
      <vt:lpstr>As is: </vt:lpstr>
      <vt:lpstr>PowerPoint Presentation</vt:lpstr>
      <vt:lpstr>Presentation Outline, 10min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der Präsentation</dc:title>
  <dc:creator>Gianni N. di Pietro</dc:creator>
  <cp:lastModifiedBy>Denis Moser (s)</cp:lastModifiedBy>
  <cp:revision>1</cp:revision>
  <dcterms:created xsi:type="dcterms:W3CDTF">2008-04-16T12:02:26Z</dcterms:created>
  <dcterms:modified xsi:type="dcterms:W3CDTF">2023-12-06T23:16:24Z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0x010100327132E23BA75C4495D376DED3E54E34</vt:lpwstr>
  </property>
  <property fmtid="{D5CDD505-2E9C-101B-9397-08002B2CF9AE}" pid="3" name="Order">
    <vt:r8>2600</vt:r8>
  </property>
  <property fmtid="{D5CDD505-2E9C-101B-9397-08002B2CF9AE}" pid="4" name="Ort">
    <vt:lpwstr/>
  </property>
  <property fmtid="{D5CDD505-2E9C-101B-9397-08002B2CF9AE}" pid="5" name="URL">
    <vt:lpwstr/>
  </property>
  <property fmtid="{D5CDD505-2E9C-101B-9397-08002B2CF9AE}" pid="6" name="Sprache">
    <vt:lpwstr/>
  </property>
</Properties>
</file>